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0" r:id="rId5"/>
    <p:sldMasterId id="2147483748" r:id="rId6"/>
  </p:sldMasterIdLst>
  <p:notesMasterIdLst>
    <p:notesMasterId r:id="rId8"/>
  </p:notesMasterIdLst>
  <p:handoutMasterIdLst>
    <p:handoutMasterId r:id="rId9"/>
  </p:handoutMasterIdLst>
  <p:sldIdLst>
    <p:sldId id="12827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965A4C-1AF8-8B45-9C59-910FC6B09E44}">
          <p14:sldIdLst>
            <p14:sldId id="128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chell, Lisa" initials="ML" lastIdx="22" clrIdx="0">
    <p:extLst>
      <p:ext uri="{19B8F6BF-5375-455C-9EA6-DF929625EA0E}">
        <p15:presenceInfo xmlns:p15="http://schemas.microsoft.com/office/powerpoint/2012/main" userId="S::LMitchell@nationallife.com::f78a9d22-f625-4d58-9edf-8ff65f6b87a6" providerId="AD"/>
      </p:ext>
    </p:extLst>
  </p:cmAuthor>
  <p:cmAuthor id="2" name="Hill, Jessica" initials="HJ" lastIdx="2" clrIdx="1">
    <p:extLst>
      <p:ext uri="{19B8F6BF-5375-455C-9EA6-DF929625EA0E}">
        <p15:presenceInfo xmlns:p15="http://schemas.microsoft.com/office/powerpoint/2012/main" userId="S::jhill@nationallife.com::866a4714-0641-4a37-80ef-3ab32fdb2767" providerId="AD"/>
      </p:ext>
    </p:extLst>
  </p:cmAuthor>
  <p:cmAuthor id="3" name="Rose, Lily" initials="RL" lastIdx="1" clrIdx="2">
    <p:extLst>
      <p:ext uri="{19B8F6BF-5375-455C-9EA6-DF929625EA0E}">
        <p15:presenceInfo xmlns:p15="http://schemas.microsoft.com/office/powerpoint/2012/main" userId="S::lrose@nationallife.com::17b80b1a-2494-4558-87d3-b564326bcb11" providerId="AD"/>
      </p:ext>
    </p:extLst>
  </p:cmAuthor>
  <p:cmAuthor id="4" name="Merola, Deanna" initials="MD" lastIdx="12" clrIdx="3">
    <p:extLst>
      <p:ext uri="{19B8F6BF-5375-455C-9EA6-DF929625EA0E}">
        <p15:presenceInfo xmlns:p15="http://schemas.microsoft.com/office/powerpoint/2012/main" userId="S::DMerola@nationallife.com::905df035-5f66-40a2-94a2-1bbb629c67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D9B35"/>
    <a:srgbClr val="473743"/>
    <a:srgbClr val="33CC33"/>
    <a:srgbClr val="FFFFFF"/>
    <a:srgbClr val="F3FFF3"/>
    <a:srgbClr val="00D600"/>
    <a:srgbClr val="FF0066"/>
    <a:srgbClr val="004620"/>
    <a:srgbClr val="B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75566-4183-4111-9264-FBAF6D24B558}" v="2" dt="2022-08-27T19:36:15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101" d="100"/>
          <a:sy n="101" d="100"/>
        </p:scale>
        <p:origin x="72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 Allen" userId="587da855ba4fc41b" providerId="LiveId" clId="{E5275566-4183-4111-9264-FBAF6D24B558}"/>
    <pc:docChg chg="custSel delSld modSld modMainMaster modSection">
      <pc:chgData name="Cher Allen" userId="587da855ba4fc41b" providerId="LiveId" clId="{E5275566-4183-4111-9264-FBAF6D24B558}" dt="2022-08-27T19:38:35.358" v="83" actId="207"/>
      <pc:docMkLst>
        <pc:docMk/>
      </pc:docMkLst>
      <pc:sldChg chg="del">
        <pc:chgData name="Cher Allen" userId="587da855ba4fc41b" providerId="LiveId" clId="{E5275566-4183-4111-9264-FBAF6D24B558}" dt="2022-08-27T19:31:36.109" v="3" actId="47"/>
        <pc:sldMkLst>
          <pc:docMk/>
          <pc:sldMk cId="3544249533" sldId="279"/>
        </pc:sldMkLst>
      </pc:sldChg>
      <pc:sldChg chg="addSp delSp modSp mod">
        <pc:chgData name="Cher Allen" userId="587da855ba4fc41b" providerId="LiveId" clId="{E5275566-4183-4111-9264-FBAF6D24B558}" dt="2022-08-27T19:38:35.358" v="83" actId="207"/>
        <pc:sldMkLst>
          <pc:docMk/>
          <pc:sldMk cId="258580492" sldId="12827"/>
        </pc:sldMkLst>
        <pc:spChg chg="mod">
          <ac:chgData name="Cher Allen" userId="587da855ba4fc41b" providerId="LiveId" clId="{E5275566-4183-4111-9264-FBAF6D24B558}" dt="2022-08-27T19:37:07.519" v="78" actId="207"/>
          <ac:spMkLst>
            <pc:docMk/>
            <pc:sldMk cId="258580492" sldId="12827"/>
            <ac:spMk id="4" creationId="{91D74795-BF0F-46F1-B33C-E44081BC9767}"/>
          </ac:spMkLst>
        </pc:spChg>
        <pc:spChg chg="mod">
          <ac:chgData name="Cher Allen" userId="587da855ba4fc41b" providerId="LiveId" clId="{E5275566-4183-4111-9264-FBAF6D24B558}" dt="2022-08-27T19:36:51.655" v="74" actId="207"/>
          <ac:spMkLst>
            <pc:docMk/>
            <pc:sldMk cId="258580492" sldId="12827"/>
            <ac:spMk id="74" creationId="{955E7374-C13B-49B0-81A9-21D104648556}"/>
          </ac:spMkLst>
        </pc:spChg>
        <pc:spChg chg="mod">
          <ac:chgData name="Cher Allen" userId="587da855ba4fc41b" providerId="LiveId" clId="{E5275566-4183-4111-9264-FBAF6D24B558}" dt="2022-08-27T19:36:51.655" v="74" actId="207"/>
          <ac:spMkLst>
            <pc:docMk/>
            <pc:sldMk cId="258580492" sldId="12827"/>
            <ac:spMk id="75" creationId="{FC3A54CF-809A-4AAF-85BC-D9291166DE7C}"/>
          </ac:spMkLst>
        </pc:spChg>
        <pc:spChg chg="mod">
          <ac:chgData name="Cher Allen" userId="587da855ba4fc41b" providerId="LiveId" clId="{E5275566-4183-4111-9264-FBAF6D24B558}" dt="2022-08-27T19:36:51.655" v="74" actId="207"/>
          <ac:spMkLst>
            <pc:docMk/>
            <pc:sldMk cId="258580492" sldId="12827"/>
            <ac:spMk id="76" creationId="{73A6ECD8-AA3A-44E9-A3BE-1C4F9C97C69A}"/>
          </ac:spMkLst>
        </pc:spChg>
        <pc:spChg chg="mod">
          <ac:chgData name="Cher Allen" userId="587da855ba4fc41b" providerId="LiveId" clId="{E5275566-4183-4111-9264-FBAF6D24B558}" dt="2022-08-27T19:36:51.655" v="74" actId="207"/>
          <ac:spMkLst>
            <pc:docMk/>
            <pc:sldMk cId="258580492" sldId="12827"/>
            <ac:spMk id="77" creationId="{DE46D6E3-43F2-4129-B620-0FC413C3F1E4}"/>
          </ac:spMkLst>
        </pc:spChg>
        <pc:spChg chg="mod">
          <ac:chgData name="Cher Allen" userId="587da855ba4fc41b" providerId="LiveId" clId="{E5275566-4183-4111-9264-FBAF6D24B558}" dt="2022-08-27T19:36:51.655" v="74" actId="207"/>
          <ac:spMkLst>
            <pc:docMk/>
            <pc:sldMk cId="258580492" sldId="12827"/>
            <ac:spMk id="80" creationId="{C59A93AA-1888-46EB-A61C-CBA95AA2D9DD}"/>
          </ac:spMkLst>
        </pc:spChg>
        <pc:spChg chg="mod">
          <ac:chgData name="Cher Allen" userId="587da855ba4fc41b" providerId="LiveId" clId="{E5275566-4183-4111-9264-FBAF6D24B558}" dt="2022-08-27T19:36:51.655" v="74" actId="207"/>
          <ac:spMkLst>
            <pc:docMk/>
            <pc:sldMk cId="258580492" sldId="12827"/>
            <ac:spMk id="81" creationId="{92373636-8ED1-42D6-AFA1-C91E90D00B44}"/>
          </ac:spMkLst>
        </pc:spChg>
        <pc:spChg chg="mod">
          <ac:chgData name="Cher Allen" userId="587da855ba4fc41b" providerId="LiveId" clId="{E5275566-4183-4111-9264-FBAF6D24B558}" dt="2022-08-27T19:38:16.135" v="82" actId="1076"/>
          <ac:spMkLst>
            <pc:docMk/>
            <pc:sldMk cId="258580492" sldId="12827"/>
            <ac:spMk id="254" creationId="{E7B3E2AE-B6FB-44BD-B5F6-BD879B4C8C14}"/>
          </ac:spMkLst>
        </pc:spChg>
        <pc:grpChg chg="mod">
          <ac:chgData name="Cher Allen" userId="587da855ba4fc41b" providerId="LiveId" clId="{E5275566-4183-4111-9264-FBAF6D24B558}" dt="2022-08-27T19:33:29.827" v="21" actId="1076"/>
          <ac:grpSpMkLst>
            <pc:docMk/>
            <pc:sldMk cId="258580492" sldId="12827"/>
            <ac:grpSpMk id="73" creationId="{5DF7B0F9-977F-4EA9-9231-DEB118140709}"/>
          </ac:grpSpMkLst>
        </pc:grpChg>
        <pc:grpChg chg="mod">
          <ac:chgData name="Cher Allen" userId="587da855ba4fc41b" providerId="LiveId" clId="{E5275566-4183-4111-9264-FBAF6D24B558}" dt="2022-08-27T19:36:51.655" v="74" actId="207"/>
          <ac:grpSpMkLst>
            <pc:docMk/>
            <pc:sldMk cId="258580492" sldId="12827"/>
            <ac:grpSpMk id="78" creationId="{E9D23833-A7DE-44D0-B4E0-24B780F4602E}"/>
          </ac:grpSpMkLst>
        </pc:grpChg>
        <pc:grpChg chg="mod">
          <ac:chgData name="Cher Allen" userId="587da855ba4fc41b" providerId="LiveId" clId="{E5275566-4183-4111-9264-FBAF6D24B558}" dt="2022-08-27T19:38:12.142" v="81" actId="1076"/>
          <ac:grpSpMkLst>
            <pc:docMk/>
            <pc:sldMk cId="258580492" sldId="12827"/>
            <ac:grpSpMk id="255" creationId="{C8EBE082-E10B-4775-A343-4B878DAF576E}"/>
          </ac:grpSpMkLst>
        </pc:grpChg>
        <pc:grpChg chg="mod">
          <ac:chgData name="Cher Allen" userId="587da855ba4fc41b" providerId="LiveId" clId="{E5275566-4183-4111-9264-FBAF6D24B558}" dt="2022-08-27T19:36:51.655" v="74" actId="207"/>
          <ac:grpSpMkLst>
            <pc:docMk/>
            <pc:sldMk cId="258580492" sldId="12827"/>
            <ac:grpSpMk id="256" creationId="{91D2F48A-C9D4-4E91-BD53-B8F6358F444D}"/>
          </ac:grpSpMkLst>
        </pc:grpChg>
        <pc:grpChg chg="mod">
          <ac:chgData name="Cher Allen" userId="587da855ba4fc41b" providerId="LiveId" clId="{E5275566-4183-4111-9264-FBAF6D24B558}" dt="2022-08-27T19:36:51.655" v="74" actId="207"/>
          <ac:grpSpMkLst>
            <pc:docMk/>
            <pc:sldMk cId="258580492" sldId="12827"/>
            <ac:grpSpMk id="257" creationId="{6F4BC67D-D2F3-4866-A899-41997500CEF6}"/>
          </ac:grpSpMkLst>
        </pc:grpChg>
        <pc:grpChg chg="mod">
          <ac:chgData name="Cher Allen" userId="587da855ba4fc41b" providerId="LiveId" clId="{E5275566-4183-4111-9264-FBAF6D24B558}" dt="2022-08-27T19:36:51.655" v="74" actId="207"/>
          <ac:grpSpMkLst>
            <pc:docMk/>
            <pc:sldMk cId="258580492" sldId="12827"/>
            <ac:grpSpMk id="263" creationId="{ACEE2F72-EC8E-4A33-96C7-9C3D810BD5B6}"/>
          </ac:grpSpMkLst>
        </pc:grpChg>
        <pc:graphicFrameChg chg="mod modGraphic">
          <ac:chgData name="Cher Allen" userId="587da855ba4fc41b" providerId="LiveId" clId="{E5275566-4183-4111-9264-FBAF6D24B558}" dt="2022-08-27T19:38:35.358" v="83" actId="207"/>
          <ac:graphicFrameMkLst>
            <pc:docMk/>
            <pc:sldMk cId="258580492" sldId="12827"/>
            <ac:graphicFrameMk id="45" creationId="{5BB17F93-989F-44AF-93FD-FD0FC39BBA23}"/>
          </ac:graphicFrameMkLst>
        </pc:graphicFrameChg>
        <pc:picChg chg="add del mod">
          <ac:chgData name="Cher Allen" userId="587da855ba4fc41b" providerId="LiveId" clId="{E5275566-4183-4111-9264-FBAF6D24B558}" dt="2022-08-27T19:36:21.632" v="69" actId="478"/>
          <ac:picMkLst>
            <pc:docMk/>
            <pc:sldMk cId="258580492" sldId="12827"/>
            <ac:picMk id="3" creationId="{8B7D2183-661D-A676-6EDF-D4618C2FB0F5}"/>
          </ac:picMkLst>
        </pc:picChg>
        <pc:picChg chg="add mod">
          <ac:chgData name="Cher Allen" userId="587da855ba4fc41b" providerId="LiveId" clId="{E5275566-4183-4111-9264-FBAF6D24B558}" dt="2022-08-27T19:37:49.717" v="80" actId="1076"/>
          <ac:picMkLst>
            <pc:docMk/>
            <pc:sldMk cId="258580492" sldId="12827"/>
            <ac:picMk id="7" creationId="{203AB63C-B619-0D54-2049-34F76C65A2B6}"/>
          </ac:picMkLst>
        </pc:picChg>
        <pc:cxnChg chg="del mod">
          <ac:chgData name="Cher Allen" userId="587da855ba4fc41b" providerId="LiveId" clId="{E5275566-4183-4111-9264-FBAF6D24B558}" dt="2022-08-27T19:32:56.293" v="17" actId="478"/>
          <ac:cxnSpMkLst>
            <pc:docMk/>
            <pc:sldMk cId="258580492" sldId="12827"/>
            <ac:cxnSpMk id="6" creationId="{F762DC97-11D8-4D6F-A306-91BB2AF805B4}"/>
          </ac:cxnSpMkLst>
        </pc:cxnChg>
      </pc:sldChg>
      <pc:sldChg chg="del">
        <pc:chgData name="Cher Allen" userId="587da855ba4fc41b" providerId="LiveId" clId="{E5275566-4183-4111-9264-FBAF6D24B558}" dt="2022-08-27T19:31:37.064" v="4" actId="47"/>
        <pc:sldMkLst>
          <pc:docMk/>
          <pc:sldMk cId="2385299776" sldId="12829"/>
        </pc:sldMkLst>
      </pc:sldChg>
      <pc:sldChg chg="del">
        <pc:chgData name="Cher Allen" userId="587da855ba4fc41b" providerId="LiveId" clId="{E5275566-4183-4111-9264-FBAF6D24B558}" dt="2022-08-27T19:31:35.467" v="2" actId="47"/>
        <pc:sldMkLst>
          <pc:docMk/>
          <pc:sldMk cId="126828943" sldId="12830"/>
        </pc:sldMkLst>
      </pc:sldChg>
      <pc:sldChg chg="del">
        <pc:chgData name="Cher Allen" userId="587da855ba4fc41b" providerId="LiveId" clId="{E5275566-4183-4111-9264-FBAF6D24B558}" dt="2022-08-27T19:31:38.127" v="5" actId="47"/>
        <pc:sldMkLst>
          <pc:docMk/>
          <pc:sldMk cId="4165236723" sldId="12831"/>
        </pc:sldMkLst>
      </pc:sldChg>
      <pc:sldChg chg="del">
        <pc:chgData name="Cher Allen" userId="587da855ba4fc41b" providerId="LiveId" clId="{E5275566-4183-4111-9264-FBAF6D24B558}" dt="2022-08-27T19:31:35.124" v="1" actId="47"/>
        <pc:sldMkLst>
          <pc:docMk/>
          <pc:sldMk cId="3954279796" sldId="12832"/>
        </pc:sldMkLst>
      </pc:sldChg>
      <pc:sldChg chg="del">
        <pc:chgData name="Cher Allen" userId="587da855ba4fc41b" providerId="LiveId" clId="{E5275566-4183-4111-9264-FBAF6D24B558}" dt="2022-08-27T19:31:34.733" v="0" actId="47"/>
        <pc:sldMkLst>
          <pc:docMk/>
          <pc:sldMk cId="38837342" sldId="12833"/>
        </pc:sldMkLst>
      </pc:sldChg>
      <pc:sldMasterChg chg="delSldLayout modSldLayout">
        <pc:chgData name="Cher Allen" userId="587da855ba4fc41b" providerId="LiveId" clId="{E5275566-4183-4111-9264-FBAF6D24B558}" dt="2022-08-27T19:35:27.073" v="65" actId="20577"/>
        <pc:sldMasterMkLst>
          <pc:docMk/>
          <pc:sldMasterMk cId="3316742849" sldId="2147483648"/>
        </pc:sldMasterMkLst>
        <pc:sldLayoutChg chg="modSp mod">
          <pc:chgData name="Cher Allen" userId="587da855ba4fc41b" providerId="LiveId" clId="{E5275566-4183-4111-9264-FBAF6D24B558}" dt="2022-08-27T19:35:27.073" v="65" actId="20577"/>
          <pc:sldLayoutMkLst>
            <pc:docMk/>
            <pc:sldMasterMk cId="3316742849" sldId="2147483648"/>
            <pc:sldLayoutMk cId="3544934479" sldId="2147483650"/>
          </pc:sldLayoutMkLst>
          <pc:spChg chg="mod">
            <ac:chgData name="Cher Allen" userId="587da855ba4fc41b" providerId="LiveId" clId="{E5275566-4183-4111-9264-FBAF6D24B558}" dt="2022-08-27T19:35:27.073" v="65" actId="20577"/>
            <ac:spMkLst>
              <pc:docMk/>
              <pc:sldMasterMk cId="3316742849" sldId="2147483648"/>
              <pc:sldLayoutMk cId="3544934479" sldId="2147483650"/>
              <ac:spMk id="8" creationId="{3DFCBF89-CA9C-F144-BFDC-F791438A1E98}"/>
            </ac:spMkLst>
          </pc:spChg>
        </pc:sldLayoutChg>
        <pc:sldLayoutChg chg="del">
          <pc:chgData name="Cher Allen" userId="587da855ba4fc41b" providerId="LiveId" clId="{E5275566-4183-4111-9264-FBAF6D24B558}" dt="2022-08-27T19:31:36.109" v="3" actId="47"/>
          <pc:sldLayoutMkLst>
            <pc:docMk/>
            <pc:sldMasterMk cId="3316742849" sldId="2147483648"/>
            <pc:sldLayoutMk cId="4056789316" sldId="214748378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843F4-9055-1C47-9C4F-EEA1751E86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2021 Affiliated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FBBFB-BE22-704F-BC84-237B60A4CA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1868C-A6E1-6D4A-A326-778626963F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A0121-066A-444F-8EA3-95811E050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224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2021 Affiliated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75C4A-3614-CE4B-A2A0-9A34BFDAF7F1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11481-28E0-4423-8641-2533152FE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6083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2021 Affiliated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575C4A-3614-CE4B-A2A0-9A34BFDAF7F1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11481-28E0-4423-8641-2533152FEC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graphics/GALLUP_GRAPHICS/Tools/1_Starter/Templates/PowerPoint/widescreen/_images/GettyImages-936284004-small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graphics/GALLUP_GRAPHICS/Tools/1_Starter/Templates/PowerPoint/widescreen/_images/iStock_86092671_small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A5D7E0-C772-C948-BC74-1A93054F3E8A}"/>
              </a:ext>
            </a:extLst>
          </p:cNvPr>
          <p:cNvSpPr txBox="1">
            <a:spLocks/>
          </p:cNvSpPr>
          <p:nvPr userDrawn="1"/>
        </p:nvSpPr>
        <p:spPr>
          <a:xfrm>
            <a:off x="4257687" y="6446579"/>
            <a:ext cx="3676649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Agent Use Only – Not For Use With The Public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742DB4-98E6-7B46-8711-3681F840E065}"/>
              </a:ext>
            </a:extLst>
          </p:cNvPr>
          <p:cNvSpPr txBox="1">
            <a:spLocks/>
          </p:cNvSpPr>
          <p:nvPr userDrawn="1"/>
        </p:nvSpPr>
        <p:spPr>
          <a:xfrm>
            <a:off x="9437377" y="6454274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2021,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6A3DDFE-B15E-CA43-BE5F-530FB107C951}"/>
              </a:ext>
            </a:extLst>
          </p:cNvPr>
          <p:cNvSpPr/>
          <p:nvPr userDrawn="1"/>
        </p:nvSpPr>
        <p:spPr>
          <a:xfrm rot="16200000">
            <a:off x="4217751" y="-1116249"/>
            <a:ext cx="6880698" cy="9067800"/>
          </a:xfrm>
          <a:custGeom>
            <a:avLst/>
            <a:gdLst>
              <a:gd name="connsiteX0" fmla="*/ 6880698 w 6880698"/>
              <a:gd name="connsiteY0" fmla="*/ 6880698 h 9067800"/>
              <a:gd name="connsiteX1" fmla="*/ 4693596 w 6880698"/>
              <a:gd name="connsiteY1" fmla="*/ 6880698 h 9067800"/>
              <a:gd name="connsiteX2" fmla="*/ 6880698 w 6880698"/>
              <a:gd name="connsiteY2" fmla="*/ 9067800 h 9067800"/>
              <a:gd name="connsiteX3" fmla="*/ 0 w 6880698"/>
              <a:gd name="connsiteY3" fmla="*/ 9067800 h 9067800"/>
              <a:gd name="connsiteX4" fmla="*/ 0 w 6880698"/>
              <a:gd name="connsiteY4" fmla="*/ 6880698 h 9067800"/>
              <a:gd name="connsiteX5" fmla="*/ 0 w 6880698"/>
              <a:gd name="connsiteY5" fmla="*/ 2187102 h 9067800"/>
              <a:gd name="connsiteX6" fmla="*/ 0 w 6880698"/>
              <a:gd name="connsiteY6" fmla="*/ 0 h 9067800"/>
              <a:gd name="connsiteX0" fmla="*/ 6880698 w 6880698"/>
              <a:gd name="connsiteY0" fmla="*/ 6880698 h 9067800"/>
              <a:gd name="connsiteX1" fmla="*/ 6880698 w 6880698"/>
              <a:gd name="connsiteY1" fmla="*/ 9067800 h 9067800"/>
              <a:gd name="connsiteX2" fmla="*/ 0 w 6880698"/>
              <a:gd name="connsiteY2" fmla="*/ 9067800 h 9067800"/>
              <a:gd name="connsiteX3" fmla="*/ 0 w 6880698"/>
              <a:gd name="connsiteY3" fmla="*/ 6880698 h 9067800"/>
              <a:gd name="connsiteX4" fmla="*/ 0 w 6880698"/>
              <a:gd name="connsiteY4" fmla="*/ 2187102 h 9067800"/>
              <a:gd name="connsiteX5" fmla="*/ 0 w 6880698"/>
              <a:gd name="connsiteY5" fmla="*/ 0 h 9067800"/>
              <a:gd name="connsiteX6" fmla="*/ 6880698 w 6880698"/>
              <a:gd name="connsiteY6" fmla="*/ 6880698 h 9067800"/>
              <a:gd name="connsiteX0" fmla="*/ 6880698 w 6880698"/>
              <a:gd name="connsiteY0" fmla="*/ 6880698 h 9067800"/>
              <a:gd name="connsiteX1" fmla="*/ 6880698 w 6880698"/>
              <a:gd name="connsiteY1" fmla="*/ 9067800 h 9067800"/>
              <a:gd name="connsiteX2" fmla="*/ 0 w 6880698"/>
              <a:gd name="connsiteY2" fmla="*/ 9067800 h 9067800"/>
              <a:gd name="connsiteX3" fmla="*/ 0 w 6880698"/>
              <a:gd name="connsiteY3" fmla="*/ 6880698 h 9067800"/>
              <a:gd name="connsiteX4" fmla="*/ 0 w 6880698"/>
              <a:gd name="connsiteY4" fmla="*/ 0 h 9067800"/>
              <a:gd name="connsiteX5" fmla="*/ 6880698 w 6880698"/>
              <a:gd name="connsiteY5" fmla="*/ 6880698 h 9067800"/>
              <a:gd name="connsiteX0" fmla="*/ 6880698 w 6880698"/>
              <a:gd name="connsiteY0" fmla="*/ 6880698 h 9067800"/>
              <a:gd name="connsiteX1" fmla="*/ 6880698 w 6880698"/>
              <a:gd name="connsiteY1" fmla="*/ 9067800 h 9067800"/>
              <a:gd name="connsiteX2" fmla="*/ 0 w 6880698"/>
              <a:gd name="connsiteY2" fmla="*/ 9067800 h 9067800"/>
              <a:gd name="connsiteX3" fmla="*/ 0 w 6880698"/>
              <a:gd name="connsiteY3" fmla="*/ 0 h 9067800"/>
              <a:gd name="connsiteX4" fmla="*/ 6880698 w 6880698"/>
              <a:gd name="connsiteY4" fmla="*/ 6880698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0698" h="9067800">
                <a:moveTo>
                  <a:pt x="6880698" y="6880698"/>
                </a:moveTo>
                <a:lnTo>
                  <a:pt x="6880698" y="9067800"/>
                </a:lnTo>
                <a:lnTo>
                  <a:pt x="0" y="9067800"/>
                </a:lnTo>
                <a:lnTo>
                  <a:pt x="0" y="0"/>
                </a:lnTo>
                <a:lnTo>
                  <a:pt x="6880698" y="6880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6B982B5-7A76-1840-8BDA-DA9055789BB6}"/>
              </a:ext>
            </a:extLst>
          </p:cNvPr>
          <p:cNvSpPr/>
          <p:nvPr userDrawn="1"/>
        </p:nvSpPr>
        <p:spPr>
          <a:xfrm rot="5400000">
            <a:off x="-1" y="0"/>
            <a:ext cx="3735092" cy="37350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D2934F-3182-6347-8F9D-F817CB8E8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16" y="307416"/>
            <a:ext cx="2400300" cy="119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753039-7A7C-6E40-A930-C4CB10D2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1" y="2668600"/>
            <a:ext cx="5330911" cy="180238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A539B04-6305-0942-94C9-5485144CA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71271" y="4456830"/>
            <a:ext cx="2662238" cy="82073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0" indent="0" algn="r">
              <a:buNone/>
              <a:defRPr sz="2400">
                <a:solidFill>
                  <a:schemeClr val="tx2"/>
                </a:solidFill>
              </a:defRPr>
            </a:lvl2pPr>
            <a:lvl3pPr marL="0" indent="0" algn="r">
              <a:buNone/>
              <a:defRPr sz="2400">
                <a:solidFill>
                  <a:schemeClr val="tx2"/>
                </a:solidFill>
              </a:defRPr>
            </a:lvl3pPr>
            <a:lvl4pPr marL="0" indent="0" algn="r">
              <a:buNone/>
              <a:defRPr sz="2400">
                <a:solidFill>
                  <a:schemeClr val="tx2"/>
                </a:solidFill>
              </a:defRPr>
            </a:lvl4pPr>
            <a:lvl5pPr marL="0" indent="0" algn="r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Date Placeholder 21">
            <a:extLst>
              <a:ext uri="{FF2B5EF4-FFF2-40B4-BE49-F238E27FC236}">
                <a16:creationId xmlns:a16="http://schemas.microsoft.com/office/drawing/2014/main" id="{E921DC4A-8638-7B4C-A380-A559B7F6BDB4}"/>
              </a:ext>
            </a:extLst>
          </p:cNvPr>
          <p:cNvSpPr txBox="1">
            <a:spLocks/>
          </p:cNvSpPr>
          <p:nvPr userDrawn="1"/>
        </p:nvSpPr>
        <p:spPr>
          <a:xfrm>
            <a:off x="461315" y="6458392"/>
            <a:ext cx="1102866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TCXXXXXX(MMYY)1</a:t>
            </a:r>
          </a:p>
        </p:txBody>
      </p:sp>
      <p:sp>
        <p:nvSpPr>
          <p:cNvPr id="36" name="Slide Number Placeholder 23">
            <a:extLst>
              <a:ext uri="{FF2B5EF4-FFF2-40B4-BE49-F238E27FC236}">
                <a16:creationId xmlns:a16="http://schemas.microsoft.com/office/drawing/2014/main" id="{0773B8E9-5E0C-8E45-87CD-E16F054DB1F7}"/>
              </a:ext>
            </a:extLst>
          </p:cNvPr>
          <p:cNvSpPr txBox="1">
            <a:spLocks/>
          </p:cNvSpPr>
          <p:nvPr userDrawn="1"/>
        </p:nvSpPr>
        <p:spPr>
          <a:xfrm>
            <a:off x="9741255" y="6458392"/>
            <a:ext cx="1925207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2022, National Life Group</a:t>
            </a:r>
          </a:p>
        </p:txBody>
      </p:sp>
    </p:spTree>
    <p:extLst>
      <p:ext uri="{BB962C8B-B14F-4D97-AF65-F5344CB8AC3E}">
        <p14:creationId xmlns:p14="http://schemas.microsoft.com/office/powerpoint/2010/main" val="424471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161" y="2725570"/>
            <a:ext cx="3579679" cy="1406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54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161" y="2725570"/>
            <a:ext cx="3579679" cy="1406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63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16689" y="1148316"/>
            <a:ext cx="10941150" cy="2251691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Main Title Slide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616689" y="3572344"/>
            <a:ext cx="10941150" cy="82953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cap="none" spc="10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1PT TRACKING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34150"/>
            <a:ext cx="1028700" cy="190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9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8EA2C6-52FB-944B-A714-4F29698A8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5057" y="0"/>
            <a:ext cx="9564414" cy="6858000"/>
          </a:xfrm>
          <a:prstGeom prst="rect">
            <a:avLst/>
          </a:prstGeom>
        </p:spPr>
      </p:pic>
      <p:sp>
        <p:nvSpPr>
          <p:cNvPr id="3080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16689" y="3425341"/>
            <a:ext cx="10941150" cy="2251691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Main Title Slide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616689" y="5849369"/>
            <a:ext cx="10941150" cy="82953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cap="none" spc="100" baseline="0">
                <a:solidFill>
                  <a:schemeClr val="accent5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1PT TRACKING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00BA8-CC9C-40F5-97BD-1E82DE68A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30124" y="2841554"/>
            <a:ext cx="11731752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30124" y="3826265"/>
            <a:ext cx="11731752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0" cap="none" spc="1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TRACKING AT 1 PT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086" y="6478361"/>
            <a:ext cx="398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93919" y="2841554"/>
            <a:ext cx="59960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A9E59D-18B7-45FF-8F6F-8FD2B00F3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91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1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30124" y="4011986"/>
            <a:ext cx="11731752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30124" y="4996697"/>
            <a:ext cx="11731752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0" cap="none" spc="1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TRACKING AT 1 PT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086" y="6478361"/>
            <a:ext cx="398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DCE2C-4098-4A7C-B974-7174A33E9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0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tion 1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30124" y="2841554"/>
            <a:ext cx="11731752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30124" y="3826265"/>
            <a:ext cx="11731752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0" cap="none" spc="1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TRACKING AT 1 PT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086" y="6478361"/>
            <a:ext cx="398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3919" y="2841554"/>
            <a:ext cx="59960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96493D5-5FEE-45FB-8D58-57FF3E067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320092" y="2115416"/>
            <a:ext cx="9551816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Insert Word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086" y="6478361"/>
            <a:ext cx="398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819F-D02A-5E46-9137-056E7FC16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0092" y="3418074"/>
            <a:ext cx="9551816" cy="157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Definition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D59BFB-C2DA-D44E-9A61-CCCDE7F3EA77}"/>
              </a:ext>
            </a:extLst>
          </p:cNvPr>
          <p:cNvSpPr/>
          <p:nvPr userDrawn="1"/>
        </p:nvSpPr>
        <p:spPr>
          <a:xfrm>
            <a:off x="0" y="2300690"/>
            <a:ext cx="1196788" cy="428564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0EE15-ED13-4000-B497-8F627A2E2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97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3E2AC-ACB3-5544-BE29-32D30D23532C}" type="slidenum">
              <a:rPr lang="en-US" smtClean="0">
                <a:solidFill>
                  <a:schemeClr val="accent5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A3D44-C676-4556-8323-13AB79C39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5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3E2AC-ACB3-5544-BE29-32D30D23532C}" type="slidenum">
              <a:rPr lang="en-US" smtClean="0">
                <a:solidFill>
                  <a:schemeClr val="accent5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C01F8-4CCD-4F69-B772-AFB4A391C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D2CEC3C-977C-9743-87DA-B8C7EC80BE33}"/>
              </a:ext>
            </a:extLst>
          </p:cNvPr>
          <p:cNvSpPr/>
          <p:nvPr userDrawn="1"/>
        </p:nvSpPr>
        <p:spPr>
          <a:xfrm>
            <a:off x="-1" y="0"/>
            <a:ext cx="6849979" cy="6849979"/>
          </a:xfrm>
          <a:prstGeom prst="rtTriangle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8428F-45DE-8647-AF05-9379AFC3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5625"/>
            <a:ext cx="4782065" cy="997196"/>
          </a:xfrm>
          <a:noFill/>
        </p:spPr>
        <p:txBody>
          <a:bodyPr lIns="45720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2">
            <a:extLst>
              <a:ext uri="{FF2B5EF4-FFF2-40B4-BE49-F238E27FC236}">
                <a16:creationId xmlns:a16="http://schemas.microsoft.com/office/drawing/2014/main" id="{E20C34E7-0325-5F4F-A3D1-35F724D83040}"/>
              </a:ext>
            </a:extLst>
          </p:cNvPr>
          <p:cNvSpPr txBox="1">
            <a:spLocks/>
          </p:cNvSpPr>
          <p:nvPr userDrawn="1"/>
        </p:nvSpPr>
        <p:spPr>
          <a:xfrm>
            <a:off x="552707" y="6450697"/>
            <a:ext cx="3676649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Agent Use Only – Not For Use With The Public</a:t>
            </a:r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7AC5A2E6-D22D-F446-A73B-9C65D603AD05}"/>
              </a:ext>
            </a:extLst>
          </p:cNvPr>
          <p:cNvSpPr txBox="1">
            <a:spLocks/>
          </p:cNvSpPr>
          <p:nvPr userDrawn="1"/>
        </p:nvSpPr>
        <p:spPr>
          <a:xfrm>
            <a:off x="9441493" y="6458392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2021,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3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74638" y="1012208"/>
            <a:ext cx="11687237" cy="48136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8B51F9-523C-45D1-ADF7-B382C60B4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1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11693091" cy="509451"/>
          </a:xfrm>
        </p:spPr>
        <p:txBody>
          <a:bodyPr/>
          <a:lstStyle/>
          <a:p>
            <a:r>
              <a:rPr lang="en-US" dirty="0"/>
              <a:t>One-line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74320" y="1012208"/>
            <a:ext cx="5741470" cy="48136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225941" y="1012208"/>
            <a:ext cx="5741470" cy="48136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14C16-4EDC-4D54-9BE6-D086EE6E4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6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3E2AC-ACB3-5544-BE29-32D30D23532C}" type="slidenum">
              <a:rPr lang="en-US" smtClean="0">
                <a:solidFill>
                  <a:schemeClr val="accent5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783434"/>
            <a:ext cx="11687238" cy="669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8B02E-B0B3-4665-B755-7E57A20E8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24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3E2AC-ACB3-5544-BE29-32D30D23532C}" type="slidenum">
              <a:rPr lang="en-US" smtClean="0">
                <a:solidFill>
                  <a:schemeClr val="accent5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783434"/>
            <a:ext cx="11687238" cy="669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8C388-D69C-4D95-A2A3-9AC7B920F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7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837222"/>
            <a:ext cx="11687238" cy="669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AF9BC-C1E1-418D-9390-FB84268C3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1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837222"/>
            <a:ext cx="11687238" cy="669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638" y="1737360"/>
            <a:ext cx="11687175" cy="4088448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0F328-91FA-48B4-98F9-B9640979E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98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9E3E2AC-ACB3-5544-BE29-32D30D23532C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837222"/>
            <a:ext cx="11687238" cy="669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639" y="1737360"/>
            <a:ext cx="5743390" cy="4088448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30752" y="1743074"/>
            <a:ext cx="5731061" cy="4082601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C81E3-9825-46E2-8449-2E567ABAE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4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161" y="2725570"/>
            <a:ext cx="3568700" cy="1397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698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tion 1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161" y="2725570"/>
            <a:ext cx="3568700" cy="139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918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tion 2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5CC77-469F-E044-94E9-1C6889CF3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7326" r="11027" b="28489"/>
          <a:stretch/>
        </p:blipFill>
        <p:spPr>
          <a:xfrm>
            <a:off x="10906124" y="6520564"/>
            <a:ext cx="1085851" cy="241301"/>
          </a:xfrm>
          <a:prstGeom prst="rect">
            <a:avLst/>
          </a:prstGeom>
        </p:spPr>
      </p:pic>
      <p:sp>
        <p:nvSpPr>
          <p:cNvPr id="3080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16689" y="1148316"/>
            <a:ext cx="10941150" cy="2251691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Main Title Slide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616689" y="3572344"/>
            <a:ext cx="10941150" cy="82953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cap="none" spc="10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1PT TRACKING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13A6-772B-4524-ABFB-D1492CA5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2DE5-DB54-4190-BFC7-836628BC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3">
            <a:extLst>
              <a:ext uri="{FF2B5EF4-FFF2-40B4-BE49-F238E27FC236}">
                <a16:creationId xmlns:a16="http://schemas.microsoft.com/office/drawing/2014/main" id="{3DFCBF89-CA9C-F144-BFDC-F791438A1E98}"/>
              </a:ext>
            </a:extLst>
          </p:cNvPr>
          <p:cNvSpPr txBox="1">
            <a:spLocks/>
          </p:cNvSpPr>
          <p:nvPr userDrawn="1"/>
        </p:nvSpPr>
        <p:spPr>
          <a:xfrm>
            <a:off x="9715607" y="6458392"/>
            <a:ext cx="1950855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2022, Talent Lantern, LLC</a:t>
            </a:r>
          </a:p>
        </p:txBody>
      </p:sp>
    </p:spTree>
    <p:extLst>
      <p:ext uri="{BB962C8B-B14F-4D97-AF65-F5344CB8AC3E}">
        <p14:creationId xmlns:p14="http://schemas.microsoft.com/office/powerpoint/2010/main" val="3544934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2: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16689" y="1148316"/>
            <a:ext cx="10941150" cy="2251691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Main Title Slide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616689" y="3572344"/>
            <a:ext cx="10941150" cy="82953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cap="none" spc="100" baseline="0">
                <a:solidFill>
                  <a:schemeClr val="accent6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1PT TRACKING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07B0F-1CD6-A04F-B6E7-10B4FBA49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16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tion 1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5E5803-0D01-D94F-8B75-64CE25D305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7686" y="5061"/>
            <a:ext cx="7814675" cy="6400800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C4FA14DA-1153-FA47-8CB7-3D75FE51AD15}"/>
              </a:ext>
            </a:extLst>
          </p:cNvPr>
          <p:cNvSpPr/>
          <p:nvPr userDrawn="1"/>
        </p:nvSpPr>
        <p:spPr bwMode="auto">
          <a:xfrm>
            <a:off x="3724020" y="-4667"/>
            <a:ext cx="2619632" cy="6400800"/>
          </a:xfrm>
          <a:prstGeom prst="parallelogram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B7D9395-8F84-0E4F-A980-A4D9252FDC65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0124" y="2841554"/>
            <a:ext cx="5361207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A31A22A-9A87-3541-9476-E52DA2CB099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0124" y="3826265"/>
            <a:ext cx="5361207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0" cap="none" spc="10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TRACKING AT 1 PT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CB835-90E2-024B-93FF-4C642B30E7F2}"/>
              </a:ext>
            </a:extLst>
          </p:cNvPr>
          <p:cNvCxnSpPr/>
          <p:nvPr userDrawn="1"/>
        </p:nvCxnSpPr>
        <p:spPr>
          <a:xfrm>
            <a:off x="293919" y="2841554"/>
            <a:ext cx="59960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61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ption 1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5D053F-FF82-1547-901B-4EB4B5BC7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7773" y="0"/>
            <a:ext cx="5850370" cy="6400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C4FA14DA-1153-FA47-8CB7-3D75FE51AD15}"/>
              </a:ext>
            </a:extLst>
          </p:cNvPr>
          <p:cNvSpPr/>
          <p:nvPr userDrawn="1"/>
        </p:nvSpPr>
        <p:spPr bwMode="auto">
          <a:xfrm>
            <a:off x="4912152" y="0"/>
            <a:ext cx="2619632" cy="6400800"/>
          </a:xfrm>
          <a:prstGeom prst="parallelogram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5D2ABE-AE6B-444A-A2ED-A6AB022BB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5363" y="600872"/>
            <a:ext cx="5303520" cy="5303520"/>
          </a:xfrm>
          <a:prstGeom prst="ellipse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D037D81-49A3-BA41-BEF8-12EA05264D9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0124" y="2841554"/>
            <a:ext cx="5303520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FF8EA03-3A0B-CA4E-BEEE-90B1BFC4644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0124" y="3826265"/>
            <a:ext cx="5303520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0" cap="none" spc="10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TRACKING AT 1 PT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9483E1-FF7C-AD46-9A71-9C971F4105A1}"/>
              </a:ext>
            </a:extLst>
          </p:cNvPr>
          <p:cNvCxnSpPr/>
          <p:nvPr userDrawn="1"/>
        </p:nvCxnSpPr>
        <p:spPr>
          <a:xfrm>
            <a:off x="293919" y="2841554"/>
            <a:ext cx="59960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17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ption 1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449D5-8DFD-974A-9C43-347D20D4C0D8}"/>
              </a:ext>
            </a:extLst>
          </p:cNvPr>
          <p:cNvSpPr/>
          <p:nvPr userDrawn="1"/>
        </p:nvSpPr>
        <p:spPr>
          <a:xfrm>
            <a:off x="-1" y="0"/>
            <a:ext cx="7236823" cy="6478361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97612" y="927463"/>
            <a:ext cx="4376057" cy="2769326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 b="0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85776" y="618158"/>
            <a:ext cx="4387894" cy="30930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cap="none" spc="100" baseline="0">
                <a:solidFill>
                  <a:schemeClr val="accent6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LEAD-IN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8AF4B4-03CD-194B-9F87-A84FE593BF8E}"/>
              </a:ext>
            </a:extLst>
          </p:cNvPr>
          <p:cNvSpPr/>
          <p:nvPr userDrawn="1"/>
        </p:nvSpPr>
        <p:spPr>
          <a:xfrm>
            <a:off x="0" y="927463"/>
            <a:ext cx="182880" cy="653143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08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30124" y="2841554"/>
            <a:ext cx="11731752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30124" y="3826265"/>
            <a:ext cx="11731752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0" cap="none" spc="10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TRACKING AT 1 PT  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93919" y="2841554"/>
            <a:ext cx="59960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1: Section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30124" y="2841554"/>
            <a:ext cx="11731752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30124" y="3826265"/>
            <a:ext cx="11731752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0" cap="none" spc="100" baseline="0">
                <a:solidFill>
                  <a:schemeClr val="accent6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TRACKING AT 1 PT 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3919" y="2841554"/>
            <a:ext cx="59960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614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tion 1: Section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30124" y="2841554"/>
            <a:ext cx="11731752" cy="799112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30124" y="3826265"/>
            <a:ext cx="11731752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0" cap="none" spc="1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</a:t>
            </a:r>
            <a:r>
              <a:rPr lang="mr-IN" dirty="0"/>
              <a:t>–</a:t>
            </a:r>
            <a:r>
              <a:rPr lang="en-US" dirty="0"/>
              <a:t> ALL CAPS, TRACKING AT 1 PT 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3919" y="2841554"/>
            <a:ext cx="59960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6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90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2221" y="5845792"/>
            <a:ext cx="11687557" cy="329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274638" y="1012208"/>
            <a:ext cx="11687237" cy="4813600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35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11693091" cy="509451"/>
          </a:xfrm>
        </p:spPr>
        <p:txBody>
          <a:bodyPr/>
          <a:lstStyle/>
          <a:p>
            <a:r>
              <a:rPr lang="en-US" dirty="0"/>
              <a:t>One-line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6E31123-1DFF-DC43-87EA-827AB962E49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4320" y="1012208"/>
            <a:ext cx="5605619" cy="4813600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359BA17-F764-3C41-A699-6970BFEF6A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5941" y="1012208"/>
            <a:ext cx="5741470" cy="4813600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56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68DD-CBC8-479E-B32F-24D9EBCE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B6640B1-95D1-AF4B-ACFF-D3D87BDCB7D4}"/>
              </a:ext>
            </a:extLst>
          </p:cNvPr>
          <p:cNvSpPr txBox="1">
            <a:spLocks/>
          </p:cNvSpPr>
          <p:nvPr userDrawn="1"/>
        </p:nvSpPr>
        <p:spPr>
          <a:xfrm>
            <a:off x="9441493" y="6458392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2022,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76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837222"/>
            <a:ext cx="11687238" cy="66984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</p:spTree>
    <p:extLst>
      <p:ext uri="{BB962C8B-B14F-4D97-AF65-F5344CB8AC3E}">
        <p14:creationId xmlns:p14="http://schemas.microsoft.com/office/powerpoint/2010/main" val="592448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837222"/>
            <a:ext cx="11687238" cy="66984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74638" y="1737360"/>
            <a:ext cx="11687175" cy="4088448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219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837222"/>
            <a:ext cx="11687238" cy="66984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74639" y="1737360"/>
            <a:ext cx="5743390" cy="4088448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230752" y="1743074"/>
            <a:ext cx="5731061" cy="4082601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906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11687556" cy="8432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1175890"/>
            <a:ext cx="11687238" cy="66984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</p:spTree>
    <p:extLst>
      <p:ext uri="{BB962C8B-B14F-4D97-AF65-F5344CB8AC3E}">
        <p14:creationId xmlns:p14="http://schemas.microsoft.com/office/powerpoint/2010/main" val="747489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11687556" cy="8432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1175890"/>
            <a:ext cx="11687238" cy="66984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74638" y="2081178"/>
            <a:ext cx="11687175" cy="3744630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10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11687556" cy="8432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1175890"/>
            <a:ext cx="11687238" cy="66984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Two-line Subtitle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74638" y="2081178"/>
            <a:ext cx="5741152" cy="3744630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232991" y="2080636"/>
            <a:ext cx="5746284" cy="3745172"/>
          </a:xfrm>
          <a:prstGeom prst="rect">
            <a:avLst/>
          </a:prstGeom>
        </p:spPr>
        <p:txBody>
          <a:bodyPr lIns="0"/>
          <a:lstStyle>
            <a:lvl1pPr marL="2286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1pPr>
            <a:lvl2pPr marL="685800" indent="-228600"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800"/>
              </a:spcBef>
              <a:buClr>
                <a:schemeClr val="accent4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153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11687556" cy="5468558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Quote or Callout slide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20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4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02" y="1833876"/>
            <a:ext cx="11365429" cy="3772981"/>
          </a:xfrm>
        </p:spPr>
        <p:txBody>
          <a:bodyPr/>
          <a:lstStyle>
            <a:lvl1pPr>
              <a:buClr>
                <a:schemeClr val="tx1"/>
              </a:buClr>
              <a:tabLst/>
              <a:defRPr sz="2667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133">
                <a:solidFill>
                  <a:schemeClr val="tx1"/>
                </a:solidFill>
                <a:latin typeface="+mn-lt"/>
              </a:defRPr>
            </a:lvl3pPr>
            <a:lvl4pPr>
              <a:defRPr sz="1867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9801" y="313637"/>
            <a:ext cx="11172816" cy="867699"/>
          </a:xfrm>
          <a:prstGeom prst="rect">
            <a:avLst/>
          </a:prstGeom>
        </p:spPr>
        <p:txBody>
          <a:bodyPr anchor="b" anchorCtr="0"/>
          <a:lstStyle>
            <a:lvl1pPr>
              <a:tabLst/>
              <a:defRPr b="0" cap="none" baseline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59397"/>
            <a:ext cx="12192000" cy="5986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444335"/>
            <a:ext cx="1371600" cy="254000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0693" y="6381749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333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9F67566-1DA4-4633-A16A-6B2A60314D4D}" type="slidenum">
              <a:rPr lang="en-US" smtClean="0">
                <a:solidFill>
                  <a:srgbClr val="404545"/>
                </a:solidFill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66160" y="6492240"/>
            <a:ext cx="2802369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US" sz="933" dirty="0">
                <a:latin typeface="Arial" charset="0"/>
                <a:cs typeface="Arial" charset="0"/>
              </a:rPr>
              <a:t>Copyright © 2017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7929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: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230124" y="2660905"/>
            <a:ext cx="11731752" cy="954107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230124" y="3612322"/>
            <a:ext cx="11731752" cy="58477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 b="1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Insert Subtitle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124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57C0F-B001-40B5-9A01-32CB6570D7A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24C1-0B39-4AEF-B804-0C3BE407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7B3579-C8DF-DA48-9ADE-06832BB052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420" y="1400119"/>
            <a:ext cx="6173874" cy="646331"/>
          </a:xfrm>
          <a:solidFill>
            <a:schemeClr val="bg2"/>
          </a:solidFill>
        </p:spPr>
        <p:txBody>
          <a:bodyPr wrap="square" lIns="182880" tIns="182880" rIns="182880" bIns="182880" anchor="ctr" anchorCtr="0">
            <a:spAutoFit/>
          </a:bodyPr>
          <a:lstStyle>
            <a:lvl1pPr marL="14288" indent="-14288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DDED8AC-F820-6843-BC7B-6D95A020A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420" y="2059335"/>
            <a:ext cx="6173874" cy="646331"/>
          </a:xfrm>
          <a:solidFill>
            <a:schemeClr val="bg2">
              <a:alpha val="50000"/>
            </a:schemeClr>
          </a:solidFill>
        </p:spPr>
        <p:txBody>
          <a:bodyPr wrap="square" lIns="182880" tIns="182880" rIns="182880" bIns="182880" anchor="ctr" anchorCtr="0">
            <a:spAutoFit/>
          </a:bodyPr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2238376-A1EE-C54B-B5BB-2EEDC25316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5488" y="1233690"/>
            <a:ext cx="5116512" cy="50464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DF7EA24-7F4B-1346-8376-6A7E79ED15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420" y="3011118"/>
            <a:ext cx="6173874" cy="646331"/>
          </a:xfrm>
          <a:solidFill>
            <a:schemeClr val="bg2"/>
          </a:solidFill>
        </p:spPr>
        <p:txBody>
          <a:bodyPr wrap="square" lIns="182880" tIns="182880" rIns="182880" bIns="182880" anchor="ctr" anchorCtr="0">
            <a:spAutoFit/>
          </a:bodyPr>
          <a:lstStyle>
            <a:lvl1pPr marL="14288" indent="-14288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89C2F49-E7AC-B641-B5BD-35789BA21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8420" y="3688520"/>
            <a:ext cx="6173874" cy="646331"/>
          </a:xfrm>
          <a:solidFill>
            <a:schemeClr val="bg2">
              <a:alpha val="50000"/>
            </a:schemeClr>
          </a:solidFill>
        </p:spPr>
        <p:txBody>
          <a:bodyPr wrap="square" lIns="182880" tIns="182880" rIns="182880" bIns="182880" anchor="ctr" anchorCtr="0">
            <a:spAutoFit/>
          </a:bodyPr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2">
            <a:extLst>
              <a:ext uri="{FF2B5EF4-FFF2-40B4-BE49-F238E27FC236}">
                <a16:creationId xmlns:a16="http://schemas.microsoft.com/office/drawing/2014/main" id="{0B2631AD-BD13-6B49-9492-9FEB84FCFD1E}"/>
              </a:ext>
            </a:extLst>
          </p:cNvPr>
          <p:cNvSpPr txBox="1">
            <a:spLocks/>
          </p:cNvSpPr>
          <p:nvPr userDrawn="1"/>
        </p:nvSpPr>
        <p:spPr>
          <a:xfrm>
            <a:off x="552707" y="6450697"/>
            <a:ext cx="3676649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Agent Use Only – Not For Use With The Public</a:t>
            </a:r>
          </a:p>
        </p:txBody>
      </p:sp>
      <p:sp>
        <p:nvSpPr>
          <p:cNvPr id="20" name="Slide Number Placeholder 23">
            <a:extLst>
              <a:ext uri="{FF2B5EF4-FFF2-40B4-BE49-F238E27FC236}">
                <a16:creationId xmlns:a16="http://schemas.microsoft.com/office/drawing/2014/main" id="{2FD7ACF0-31D2-324B-B54E-57FCAB2BD245}"/>
              </a:ext>
            </a:extLst>
          </p:cNvPr>
          <p:cNvSpPr txBox="1">
            <a:spLocks/>
          </p:cNvSpPr>
          <p:nvPr userDrawn="1"/>
        </p:nvSpPr>
        <p:spPr>
          <a:xfrm>
            <a:off x="9441493" y="6458392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2021,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78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24" y="978408"/>
            <a:ext cx="11731752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0124" y="228600"/>
            <a:ext cx="11731752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124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57C0F-B001-40B5-9A01-32CB6570D7A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545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0124" y="5861304"/>
            <a:ext cx="11731752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545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5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9801" y="313637"/>
            <a:ext cx="11172816" cy="867699"/>
          </a:xfrm>
          <a:prstGeom prst="rect">
            <a:avLst/>
          </a:prstGeom>
        </p:spPr>
        <p:txBody>
          <a:bodyPr anchor="b" anchorCtr="0"/>
          <a:lstStyle>
            <a:lvl1pPr>
              <a:tabLst/>
              <a:defRPr b="0" cap="none" baseline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9803" y="1339205"/>
            <a:ext cx="11265408" cy="482600"/>
          </a:xfrm>
        </p:spPr>
        <p:txBody>
          <a:bodyPr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Font typeface="Wingdings" pitchFamily="2" charset="2"/>
              <a:buNone/>
              <a:defRPr sz="2133" cap="none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220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444335"/>
            <a:ext cx="1371600" cy="254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9802" y="1833876"/>
            <a:ext cx="11365429" cy="3772981"/>
          </a:xfrm>
        </p:spPr>
        <p:txBody>
          <a:bodyPr/>
          <a:lstStyle>
            <a:lvl1pPr>
              <a:buClr>
                <a:schemeClr val="tx1"/>
              </a:buClr>
              <a:tabLst/>
              <a:defRPr sz="2667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133">
                <a:solidFill>
                  <a:schemeClr val="tx1"/>
                </a:solidFill>
                <a:latin typeface="+mn-lt"/>
              </a:defRPr>
            </a:lvl3pPr>
            <a:lvl4pPr>
              <a:defRPr sz="1867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9801" y="313637"/>
            <a:ext cx="11172816" cy="867699"/>
          </a:xfrm>
          <a:prstGeom prst="rect">
            <a:avLst/>
          </a:prstGeom>
        </p:spPr>
        <p:txBody>
          <a:bodyPr anchor="b" anchorCtr="0"/>
          <a:lstStyle>
            <a:lvl1pPr>
              <a:tabLst/>
              <a:defRPr b="0" cap="none" baseline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0693" y="6381749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333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9F67566-1DA4-4633-A16A-6B2A60314D4D}" type="slidenum">
              <a:rPr lang="en-US" smtClean="0">
                <a:solidFill>
                  <a:srgbClr val="404545"/>
                </a:solidFill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31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444335"/>
            <a:ext cx="1371600" cy="254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9802" y="1979674"/>
            <a:ext cx="11365429" cy="3627183"/>
          </a:xfrm>
        </p:spPr>
        <p:txBody>
          <a:bodyPr/>
          <a:lstStyle>
            <a:lvl1pPr>
              <a:buClr>
                <a:schemeClr val="tx1"/>
              </a:buClr>
              <a:tabLst/>
              <a:defRPr sz="2667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133">
                <a:solidFill>
                  <a:schemeClr val="tx1"/>
                </a:solidFill>
                <a:latin typeface="+mn-lt"/>
              </a:defRPr>
            </a:lvl3pPr>
            <a:lvl4pPr>
              <a:defRPr sz="1867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9801" y="313637"/>
            <a:ext cx="11172816" cy="867699"/>
          </a:xfrm>
          <a:prstGeom prst="rect">
            <a:avLst/>
          </a:prstGeom>
        </p:spPr>
        <p:txBody>
          <a:bodyPr anchor="b" anchorCtr="0"/>
          <a:lstStyle>
            <a:lvl1pPr>
              <a:tabLst/>
              <a:defRPr b="0" cap="none" baseline="0">
                <a:solidFill>
                  <a:schemeClr val="accent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449803" y="1339205"/>
            <a:ext cx="11265408" cy="482600"/>
          </a:xfrm>
        </p:spPr>
        <p:txBody>
          <a:bodyPr anchor="t"/>
          <a:lstStyle>
            <a:lvl1pPr marL="0" indent="0" algn="l">
              <a:lnSpc>
                <a:spcPts val="2000"/>
              </a:lnSpc>
              <a:spcBef>
                <a:spcPts val="0"/>
              </a:spcBef>
              <a:buFont typeface="Wingdings" pitchFamily="2" charset="2"/>
              <a:buNone/>
              <a:defRPr sz="2133" cap="none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0693" y="6381749"/>
            <a:ext cx="2844800" cy="476251"/>
          </a:xfrm>
          <a:prstGeom prst="rect">
            <a:avLst/>
          </a:prstGeom>
          <a:ln/>
        </p:spPr>
        <p:txBody>
          <a:bodyPr/>
          <a:lstStyle>
            <a:lvl1pPr algn="r">
              <a:defRPr sz="1333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9F67566-1DA4-4633-A16A-6B2A60314D4D}" type="slidenum">
              <a:rPr lang="en-US" smtClean="0">
                <a:solidFill>
                  <a:srgbClr val="404545"/>
                </a:solidFill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0454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30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24" y="978408"/>
            <a:ext cx="11731752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0124" y="228600"/>
            <a:ext cx="11731752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124" y="6521678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57C0F-B001-40B5-9A01-32CB6570D7A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545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0124" y="5861304"/>
            <a:ext cx="11731752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04545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45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2-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3624"/>
            <a:ext cx="5632704" cy="420624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749809"/>
            <a:ext cx="11582400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Click to insert 2-line callout/subtitle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254496" y="1563624"/>
            <a:ext cx="5632704" cy="420624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40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11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: 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1"/>
            <a:ext cx="11582400" cy="9541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2-Line Title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40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08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3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7008"/>
            <a:ext cx="11582400" cy="4562856"/>
          </a:xfrm>
          <a:prstGeom prst="rect">
            <a:avLst/>
          </a:prstGeom>
        </p:spPr>
        <p:txBody>
          <a:bodyPr/>
          <a:lstStyle>
            <a:lvl1pPr>
              <a:buClrTx/>
              <a:defRPr sz="200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  <a:lvl4pPr>
              <a:buClrTx/>
              <a:defRPr sz="14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40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61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B2B2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639" y="1456016"/>
            <a:ext cx="11687175" cy="436979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724416"/>
            <a:ext cx="11687239" cy="507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Two-line Subtitle</a:t>
            </a:r>
          </a:p>
        </p:txBody>
      </p:sp>
    </p:spTree>
    <p:extLst>
      <p:ext uri="{BB962C8B-B14F-4D97-AF65-F5344CB8AC3E}">
        <p14:creationId xmlns:p14="http://schemas.microsoft.com/office/powerpoint/2010/main" val="4129860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One-line Title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B2B2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639" y="1456016"/>
            <a:ext cx="11687175" cy="436979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724416"/>
            <a:ext cx="11687239" cy="507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Two-line Subtitle</a:t>
            </a:r>
          </a:p>
        </p:txBody>
      </p:sp>
    </p:spTree>
    <p:extLst>
      <p:ext uri="{BB962C8B-B14F-4D97-AF65-F5344CB8AC3E}">
        <p14:creationId xmlns:p14="http://schemas.microsoft.com/office/powerpoint/2010/main" val="107871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68DD-CBC8-479E-B32F-24D9EBCE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CFDF-E30E-1940-98C7-1E012DC9E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834640"/>
            <a:ext cx="5486400" cy="3291840"/>
          </a:xfrm>
          <a:solidFill>
            <a:schemeClr val="bg1">
              <a:lumMod val="95000"/>
            </a:schemeClr>
          </a:solidFill>
        </p:spPr>
        <p:txBody>
          <a:bodyPr lIns="182880" tIns="640080" rIns="182880" bIns="228600"/>
          <a:lstStyle>
            <a:lvl1pPr marL="14288" indent="-14288">
              <a:buFont typeface="Arial" panose="020B0604020202020204" pitchFamily="34" charset="0"/>
              <a:buNone/>
              <a:tabLst/>
              <a:defRPr/>
            </a:lvl1pPr>
            <a:lvl2pPr marL="14288" indent="-14288">
              <a:buNone/>
              <a:tabLst/>
              <a:defRPr/>
            </a:lvl2pPr>
            <a:lvl3pPr marL="14288" indent="-14288">
              <a:buNone/>
              <a:tabLst/>
              <a:defRPr/>
            </a:lvl3pPr>
            <a:lvl4pPr marL="14288" indent="-14288">
              <a:buNone/>
              <a:tabLst/>
              <a:defRPr/>
            </a:lvl4pPr>
            <a:lvl5pPr marL="14288" indent="-14288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99E02AD-6213-554A-A56E-3C67E3A2A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8719" y="2834640"/>
            <a:ext cx="5486400" cy="3291840"/>
          </a:xfrm>
          <a:solidFill>
            <a:schemeClr val="bg1">
              <a:lumMod val="95000"/>
            </a:schemeClr>
          </a:solidFill>
        </p:spPr>
        <p:txBody>
          <a:bodyPr lIns="182880" tIns="640080" rIns="182880" bIns="228600"/>
          <a:lstStyle>
            <a:lvl1pPr marL="14288" indent="-14288">
              <a:buFont typeface="Arial" panose="020B0604020202020204" pitchFamily="34" charset="0"/>
              <a:buNone/>
              <a:tabLst/>
              <a:defRPr/>
            </a:lvl1pPr>
            <a:lvl2pPr marL="14288" indent="-14288">
              <a:buNone/>
              <a:tabLst/>
              <a:defRPr/>
            </a:lvl2pPr>
            <a:lvl3pPr marL="14288" indent="-14288">
              <a:buNone/>
              <a:tabLst/>
              <a:defRPr/>
            </a:lvl3pPr>
            <a:lvl4pPr marL="14288" indent="-14288">
              <a:buNone/>
              <a:tabLst/>
              <a:defRPr/>
            </a:lvl4pPr>
            <a:lvl5pPr marL="14288" indent="-14288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89266DD-44A3-6A47-BE5B-CFB3F93AB4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2980" y="1166578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73E30ABA-DD36-944B-89CF-EA08105F03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4500" y="1166578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Footer Placeholder 22">
            <a:extLst>
              <a:ext uri="{FF2B5EF4-FFF2-40B4-BE49-F238E27FC236}">
                <a16:creationId xmlns:a16="http://schemas.microsoft.com/office/drawing/2014/main" id="{0C4A099D-E83A-B246-9549-8C451C3024BF}"/>
              </a:ext>
            </a:extLst>
          </p:cNvPr>
          <p:cNvSpPr txBox="1">
            <a:spLocks/>
          </p:cNvSpPr>
          <p:nvPr userDrawn="1"/>
        </p:nvSpPr>
        <p:spPr>
          <a:xfrm>
            <a:off x="552707" y="6450697"/>
            <a:ext cx="3676649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Agent Use Only – Not For Use With The Public</a:t>
            </a:r>
          </a:p>
        </p:txBody>
      </p:sp>
      <p:sp>
        <p:nvSpPr>
          <p:cNvPr id="14" name="Slide Number Placeholder 23">
            <a:extLst>
              <a:ext uri="{FF2B5EF4-FFF2-40B4-BE49-F238E27FC236}">
                <a16:creationId xmlns:a16="http://schemas.microsoft.com/office/drawing/2014/main" id="{E156BA7B-0A90-9946-A003-FF848A5808AB}"/>
              </a:ext>
            </a:extLst>
          </p:cNvPr>
          <p:cNvSpPr txBox="1">
            <a:spLocks/>
          </p:cNvSpPr>
          <p:nvPr userDrawn="1"/>
        </p:nvSpPr>
        <p:spPr>
          <a:xfrm>
            <a:off x="9441493" y="6458392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2021,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80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60C11E6-3540-4406-B33C-AA27DD800688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288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68DD-CBC8-479E-B32F-24D9EBCE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CFDF-E30E-1940-98C7-1E012DC9E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834640"/>
            <a:ext cx="2560320" cy="3291840"/>
          </a:xfrm>
          <a:solidFill>
            <a:schemeClr val="bg1">
              <a:lumMod val="95000"/>
            </a:schemeClr>
          </a:solidFill>
        </p:spPr>
        <p:txBody>
          <a:bodyPr lIns="182880" tIns="640080" rIns="182880" bIns="228600"/>
          <a:lstStyle>
            <a:lvl1pPr marL="14288" indent="-14288" algn="ctr">
              <a:buNone/>
              <a:tabLst/>
              <a:defRPr/>
            </a:lvl1pPr>
            <a:lvl2pPr marL="14288" indent="-14288" algn="ctr">
              <a:buNone/>
              <a:tabLst/>
              <a:defRPr/>
            </a:lvl2pPr>
            <a:lvl3pPr marL="14288" indent="-14288" algn="ctr">
              <a:buNone/>
              <a:tabLst/>
              <a:defRPr/>
            </a:lvl3pPr>
            <a:lvl4pPr marL="14288" indent="-14288" algn="ctr">
              <a:buNone/>
              <a:tabLst/>
              <a:defRPr/>
            </a:lvl4pPr>
            <a:lvl5pPr marL="14288" indent="-14288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B74E60-FD1E-ED4F-B880-DACE0E6F9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2960" y="2834640"/>
            <a:ext cx="2560320" cy="3291840"/>
          </a:xfrm>
          <a:solidFill>
            <a:schemeClr val="bg1">
              <a:lumMod val="95000"/>
            </a:schemeClr>
          </a:solidFill>
        </p:spPr>
        <p:txBody>
          <a:bodyPr lIns="182880" tIns="640080" rIns="182880" bIns="228600"/>
          <a:lstStyle>
            <a:lvl1pPr marL="14288" indent="-14288" algn="ctr">
              <a:buNone/>
              <a:tabLst/>
              <a:defRPr/>
            </a:lvl1pPr>
            <a:lvl2pPr marL="14288" indent="-14288" algn="ctr">
              <a:buNone/>
              <a:tabLst/>
              <a:defRPr/>
            </a:lvl2pPr>
            <a:lvl3pPr marL="14288" indent="-14288" algn="ctr">
              <a:buNone/>
              <a:tabLst/>
              <a:defRPr/>
            </a:lvl3pPr>
            <a:lvl4pPr marL="14288" indent="-14288" algn="ctr">
              <a:buNone/>
              <a:tabLst/>
              <a:defRPr/>
            </a:lvl4pPr>
            <a:lvl5pPr marL="14288" indent="-14288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ECDAE54-97FB-1340-974E-A833AEE1DC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4481" y="2834640"/>
            <a:ext cx="2560320" cy="3291840"/>
          </a:xfrm>
          <a:solidFill>
            <a:schemeClr val="bg1">
              <a:lumMod val="95000"/>
            </a:schemeClr>
          </a:solidFill>
        </p:spPr>
        <p:txBody>
          <a:bodyPr lIns="182880" tIns="640080" rIns="182880" bIns="228600"/>
          <a:lstStyle>
            <a:lvl1pPr marL="14288" indent="-14288" algn="ctr">
              <a:buNone/>
              <a:tabLst/>
              <a:defRPr/>
            </a:lvl1pPr>
            <a:lvl2pPr marL="14288" indent="-14288" algn="ctr">
              <a:buNone/>
              <a:tabLst/>
              <a:defRPr/>
            </a:lvl2pPr>
            <a:lvl3pPr marL="14288" indent="-14288" algn="ctr">
              <a:buNone/>
              <a:tabLst/>
              <a:defRPr/>
            </a:lvl3pPr>
            <a:lvl4pPr marL="14288" indent="-14288" algn="ctr">
              <a:buNone/>
              <a:tabLst/>
              <a:defRPr/>
            </a:lvl4pPr>
            <a:lvl5pPr marL="14288" indent="-14288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99E02AD-6213-554A-A56E-3C67E3A2A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8721" y="2834640"/>
            <a:ext cx="2560320" cy="3291840"/>
          </a:xfrm>
          <a:solidFill>
            <a:schemeClr val="bg1">
              <a:lumMod val="95000"/>
            </a:schemeClr>
          </a:solidFill>
        </p:spPr>
        <p:txBody>
          <a:bodyPr lIns="182880" tIns="640080" rIns="182880" bIns="228600"/>
          <a:lstStyle>
            <a:lvl1pPr marL="14288" indent="-14288" algn="ctr">
              <a:buNone/>
              <a:tabLst/>
              <a:defRPr/>
            </a:lvl1pPr>
            <a:lvl2pPr marL="14288" indent="-14288" algn="ctr">
              <a:buNone/>
              <a:tabLst/>
              <a:defRPr/>
            </a:lvl2pPr>
            <a:lvl3pPr marL="14288" indent="-14288" algn="ctr">
              <a:buNone/>
              <a:tabLst/>
              <a:defRPr/>
            </a:lvl3pPr>
            <a:lvl4pPr marL="14288" indent="-14288" algn="ctr">
              <a:buNone/>
              <a:tabLst/>
              <a:defRPr/>
            </a:lvl4pPr>
            <a:lvl5pPr marL="14288" indent="-14288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89266DD-44A3-6A47-BE5B-CFB3F93AB4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940" y="1166578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AAC8A3C8-6BE1-A240-B280-7A58AFB7E3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5701" y="1166578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73E30ABA-DD36-944B-89CF-EA08105F03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1460" y="1166578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C23A35F9-D265-CF42-BD8E-1BBEACC1DD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22556" y="1166577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Footer Placeholder 22">
            <a:extLst>
              <a:ext uri="{FF2B5EF4-FFF2-40B4-BE49-F238E27FC236}">
                <a16:creationId xmlns:a16="http://schemas.microsoft.com/office/drawing/2014/main" id="{E886CD82-C408-8841-A465-83B6D8E3524E}"/>
              </a:ext>
            </a:extLst>
          </p:cNvPr>
          <p:cNvSpPr txBox="1">
            <a:spLocks/>
          </p:cNvSpPr>
          <p:nvPr userDrawn="1"/>
        </p:nvSpPr>
        <p:spPr>
          <a:xfrm>
            <a:off x="552707" y="6450697"/>
            <a:ext cx="3676649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Agent Use Only – Not For Use With The Public</a:t>
            </a:r>
          </a:p>
        </p:txBody>
      </p:sp>
      <p:sp>
        <p:nvSpPr>
          <p:cNvPr id="23" name="Slide Number Placeholder 23">
            <a:extLst>
              <a:ext uri="{FF2B5EF4-FFF2-40B4-BE49-F238E27FC236}">
                <a16:creationId xmlns:a16="http://schemas.microsoft.com/office/drawing/2014/main" id="{8359AFD8-1299-7445-A10B-FFA773FE6232}"/>
              </a:ext>
            </a:extLst>
          </p:cNvPr>
          <p:cNvSpPr txBox="1">
            <a:spLocks/>
          </p:cNvSpPr>
          <p:nvPr userDrawn="1"/>
        </p:nvSpPr>
        <p:spPr>
          <a:xfrm>
            <a:off x="9441493" y="6458392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2021,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0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68DD-CBC8-479E-B32F-24D9EBCE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CFDF-E30E-1940-98C7-1E012DC9E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834640"/>
            <a:ext cx="3474720" cy="3291840"/>
          </a:xfrm>
          <a:solidFill>
            <a:schemeClr val="bg1">
              <a:lumMod val="95000"/>
            </a:schemeClr>
          </a:solidFill>
        </p:spPr>
        <p:txBody>
          <a:bodyPr lIns="182880" tIns="457200" rIns="182880" bIns="228600"/>
          <a:lstStyle>
            <a:lvl1pPr marL="14288" indent="0" algn="ctr">
              <a:buNone/>
              <a:tabLst/>
              <a:defRPr/>
            </a:lvl1pPr>
            <a:lvl2pPr marL="14288" indent="0" algn="ctr">
              <a:buNone/>
              <a:tabLst/>
              <a:defRPr/>
            </a:lvl2pPr>
            <a:lvl3pPr marL="14288" indent="0" algn="ctr">
              <a:buNone/>
              <a:tabLst/>
              <a:defRPr/>
            </a:lvl3pPr>
            <a:lvl4pPr marL="14288" indent="0" algn="ctr">
              <a:buNone/>
              <a:tabLst/>
              <a:defRPr/>
            </a:lvl4pPr>
            <a:lvl5pPr marL="14288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B74E60-FD1E-ED4F-B880-DACE0E6F9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2834640"/>
            <a:ext cx="3474720" cy="3291840"/>
          </a:xfrm>
          <a:solidFill>
            <a:schemeClr val="bg1">
              <a:lumMod val="95000"/>
            </a:schemeClr>
          </a:solidFill>
        </p:spPr>
        <p:txBody>
          <a:bodyPr lIns="182880" tIns="457200" rIns="182880" bIns="228600"/>
          <a:lstStyle>
            <a:lvl1pPr marL="14288" indent="0" algn="ctr">
              <a:buNone/>
              <a:tabLst/>
              <a:defRPr/>
            </a:lvl1pPr>
            <a:lvl2pPr marL="14288" indent="0" algn="ctr">
              <a:buNone/>
              <a:tabLst/>
              <a:defRPr/>
            </a:lvl2pPr>
            <a:lvl3pPr marL="14288" indent="0" algn="ctr">
              <a:buNone/>
              <a:tabLst/>
              <a:defRPr/>
            </a:lvl3pPr>
            <a:lvl4pPr marL="14288" indent="0" algn="ctr">
              <a:buNone/>
              <a:tabLst/>
              <a:defRPr/>
            </a:lvl4pPr>
            <a:lvl5pPr marL="14288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ECDAE54-97FB-1340-974E-A833AEE1DC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60081" y="2834640"/>
            <a:ext cx="3474720" cy="3291840"/>
          </a:xfrm>
          <a:solidFill>
            <a:schemeClr val="bg1">
              <a:lumMod val="95000"/>
            </a:schemeClr>
          </a:solidFill>
        </p:spPr>
        <p:txBody>
          <a:bodyPr lIns="182880" tIns="457200" rIns="182880" bIns="228600"/>
          <a:lstStyle>
            <a:lvl1pPr marL="14288" indent="0" algn="ctr">
              <a:buNone/>
              <a:tabLst/>
              <a:defRPr/>
            </a:lvl1pPr>
            <a:lvl2pPr marL="14288" indent="0" algn="ctr">
              <a:buNone/>
              <a:tabLst/>
              <a:defRPr/>
            </a:lvl2pPr>
            <a:lvl3pPr marL="14288" indent="0" algn="ctr">
              <a:buNone/>
              <a:tabLst/>
              <a:defRPr/>
            </a:lvl3pPr>
            <a:lvl4pPr marL="14288" indent="0" algn="ctr">
              <a:buNone/>
              <a:tabLst/>
              <a:defRPr/>
            </a:lvl4pPr>
            <a:lvl5pPr marL="14288" indent="0" algn="ctr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55EDF-EB9A-E14C-8C5B-29DBABFE62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7141" y="1166578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549764D-2A20-BA46-B830-29A2D468A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8581" y="1155003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51BD8B-A372-4C48-8E4B-771B4F906D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0500" y="1166577"/>
            <a:ext cx="1874837" cy="1874837"/>
          </a:xfrm>
          <a:prstGeom prst="rect">
            <a:avLst/>
          </a:prstGeom>
          <a:noFill/>
          <a:ln w="12700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Footer Placeholder 22">
            <a:extLst>
              <a:ext uri="{FF2B5EF4-FFF2-40B4-BE49-F238E27FC236}">
                <a16:creationId xmlns:a16="http://schemas.microsoft.com/office/drawing/2014/main" id="{CA52D34E-06F9-B54B-8DB9-BB438BA762F1}"/>
              </a:ext>
            </a:extLst>
          </p:cNvPr>
          <p:cNvSpPr txBox="1">
            <a:spLocks/>
          </p:cNvSpPr>
          <p:nvPr userDrawn="1"/>
        </p:nvSpPr>
        <p:spPr>
          <a:xfrm>
            <a:off x="552707" y="6450697"/>
            <a:ext cx="3676649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Agent Use Only – Not For Use With The Public</a:t>
            </a:r>
          </a:p>
        </p:txBody>
      </p: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1E5D8AD0-333F-9544-8085-66D612AF4AF6}"/>
              </a:ext>
            </a:extLst>
          </p:cNvPr>
          <p:cNvSpPr txBox="1">
            <a:spLocks/>
          </p:cNvSpPr>
          <p:nvPr userDrawn="1"/>
        </p:nvSpPr>
        <p:spPr>
          <a:xfrm>
            <a:off x="9441493" y="6458392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2021,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5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3">
            <a:extLst>
              <a:ext uri="{FF2B5EF4-FFF2-40B4-BE49-F238E27FC236}">
                <a16:creationId xmlns:a16="http://schemas.microsoft.com/office/drawing/2014/main" id="{460B4B66-6DB1-7A44-94E3-400D9E80C159}"/>
              </a:ext>
            </a:extLst>
          </p:cNvPr>
          <p:cNvSpPr txBox="1">
            <a:spLocks/>
          </p:cNvSpPr>
          <p:nvPr userDrawn="1"/>
        </p:nvSpPr>
        <p:spPr>
          <a:xfrm>
            <a:off x="9441493" y="6458392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Copyright© 2022,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image" Target="../media/image2.emf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69556-1075-488A-B01C-42F56886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867930"/>
          </a:xfrm>
          <a:prstGeom prst="rect">
            <a:avLst/>
          </a:prstGeom>
          <a:noFill/>
        </p:spPr>
        <p:txBody>
          <a:bodyPr vert="horz" wrap="square" lIns="457200" tIns="182880" rIns="457200" bIns="18288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33153-7A9E-400A-AC7D-6005476B9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63040"/>
            <a:ext cx="1120514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D3ECF-5E7D-4CFF-9FDA-853A15FB7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454274"/>
            <a:ext cx="1102866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TCXXXXXX(MMYY)1</a:t>
            </a:r>
            <a:endParaRPr lang="en-US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FE970-4FE0-42EB-B006-A4C01FD1B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7687" y="6446579"/>
            <a:ext cx="3676649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 Agent Use Only – Not For Use With The Public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EE0ED-FCE8-4C57-BFC3-FA95E0823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7377" y="6454274"/>
            <a:ext cx="2224969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Copyright© 2021, National Life Group  |  </a:t>
            </a:r>
            <a:fld id="{7100E8EA-2210-4425-A1B5-66FC0BB99DA3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1674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650" r:id="rId3"/>
    <p:sldLayoutId id="2147483654" r:id="rId4"/>
    <p:sldLayoutId id="2147483652" r:id="rId5"/>
    <p:sldLayoutId id="2147483715" r:id="rId6"/>
    <p:sldLayoutId id="2147483714" r:id="rId7"/>
    <p:sldLayoutId id="2147483713" r:id="rId8"/>
    <p:sldLayoutId id="2147483655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D9B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4625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4625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4625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625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30137"/>
            <a:ext cx="12192000" cy="4572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 userDrawn="1">
            <p:ph type="ftr" sz="quarter" idx="3"/>
          </p:nvPr>
        </p:nvSpPr>
        <p:spPr>
          <a:xfrm>
            <a:off x="274319" y="5861304"/>
            <a:ext cx="11687557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78361"/>
            <a:ext cx="404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59E3E2AC-ACB3-5544-BE29-32D30D23532C}" type="slidenum">
              <a:rPr lang="en-US" smtClean="0">
                <a:solidFill>
                  <a:schemeClr val="accent5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87556" cy="509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82591" y="6554289"/>
            <a:ext cx="0" cy="33304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FCB5051-7EFA-8C40-9010-EBC024437C28}"/>
              </a:ext>
            </a:extLst>
          </p:cNvPr>
          <p:cNvSpPr/>
          <p:nvPr userDrawn="1"/>
        </p:nvSpPr>
        <p:spPr>
          <a:xfrm>
            <a:off x="685800" y="6563239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BBBBBB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Copyright © 2020 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950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Tx/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Tx/>
        <a:buFont typeface="Times" pitchFamily="18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Tx/>
        <a:buFont typeface="Times" pitchFamily="18" charset="0"/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A814A6-E9F3-E449-AD56-44FF500D593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 userDrawn="1">
            <p:ph type="ftr" sz="quarter" idx="3"/>
          </p:nvPr>
        </p:nvSpPr>
        <p:spPr>
          <a:xfrm>
            <a:off x="274319" y="5861304"/>
            <a:ext cx="11687557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87556" cy="509451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FA1E4-8B25-3749-97A0-21AAFA572DF7}"/>
              </a:ext>
            </a:extLst>
          </p:cNvPr>
          <p:cNvSpPr/>
          <p:nvPr userDrawn="1"/>
        </p:nvSpPr>
        <p:spPr>
          <a:xfrm>
            <a:off x="685800" y="6537112"/>
            <a:ext cx="3429000" cy="29277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eaLnBrk="0" hangingPunct="0"/>
            <a:r>
              <a:rPr lang="en-US" sz="700" dirty="0">
                <a:solidFill>
                  <a:srgbClr val="B2B3B2"/>
                </a:solidFill>
                <a:latin typeface="+mn-lt"/>
              </a:rPr>
              <a:t>Copyright © 1993-1998, 2021 Gallup, Inc. All rights reserved.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0E263A-4531-ED42-A31A-A4B12387E848}"/>
              </a:ext>
            </a:extLst>
          </p:cNvPr>
          <p:cNvCxnSpPr/>
          <p:nvPr userDrawn="1"/>
        </p:nvCxnSpPr>
        <p:spPr>
          <a:xfrm flipV="1">
            <a:off x="482591" y="6510528"/>
            <a:ext cx="0" cy="3474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820F2AF-0643-F04C-B41D-78520B7ACF6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76" y="6554289"/>
            <a:ext cx="1028700" cy="1905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7166EEF-AD72-4660-9195-E89C84778E4A}"/>
              </a:ext>
            </a:extLst>
          </p:cNvPr>
          <p:cNvSpPr txBox="1">
            <a:spLocks/>
          </p:cNvSpPr>
          <p:nvPr userDrawn="1"/>
        </p:nvSpPr>
        <p:spPr>
          <a:xfrm>
            <a:off x="76200" y="6508540"/>
            <a:ext cx="404875" cy="34747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59E3E2AC-ACB3-5544-BE29-32D30D23532C}" type="slidenum">
              <a:rPr lang="en-US" sz="900" smtClean="0">
                <a:solidFill>
                  <a:srgbClr val="61C250"/>
                </a:solidFill>
              </a:rPr>
              <a:pPr algn="ctr"/>
              <a:t>‹#›</a:t>
            </a:fld>
            <a:endParaRPr lang="en-US" dirty="0">
              <a:solidFill>
                <a:srgbClr val="61C250"/>
              </a:solidFill>
            </a:endParaRP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248131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3" r:id="rId3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1C250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Tx/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Tx/>
        <a:buFont typeface="Times" pitchFamily="18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Tx/>
        <a:buFont typeface="Times" pitchFamily="18" charset="0"/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5DF7B0F9-977F-4EA9-9231-DEB118140709}"/>
              </a:ext>
            </a:extLst>
          </p:cNvPr>
          <p:cNvGrpSpPr/>
          <p:nvPr/>
        </p:nvGrpSpPr>
        <p:grpSpPr>
          <a:xfrm>
            <a:off x="1562859" y="1107937"/>
            <a:ext cx="9676609" cy="679730"/>
            <a:chOff x="1428910" y="1357501"/>
            <a:chExt cx="7287078" cy="63562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9CDE25C-464B-45E9-89D2-DBFD5CC067AF}"/>
                </a:ext>
              </a:extLst>
            </p:cNvPr>
            <p:cNvGrpSpPr/>
            <p:nvPr/>
          </p:nvGrpSpPr>
          <p:grpSpPr>
            <a:xfrm>
              <a:off x="1428910" y="1357501"/>
              <a:ext cx="1426265" cy="635622"/>
              <a:chOff x="1359238" y="1415557"/>
              <a:chExt cx="1426265" cy="63562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90EA8AF-BD0F-4EEF-B24A-10369765E0C4}"/>
                  </a:ext>
                </a:extLst>
              </p:cNvPr>
              <p:cNvGrpSpPr/>
              <p:nvPr/>
            </p:nvGrpSpPr>
            <p:grpSpPr>
              <a:xfrm>
                <a:off x="1359238" y="1415557"/>
                <a:ext cx="1426265" cy="572647"/>
                <a:chOff x="1348641" y="2154224"/>
                <a:chExt cx="1559884" cy="572647"/>
              </a:xfrm>
            </p:grpSpPr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DD728E00-9EF5-4A29-AADE-E1173B5E7FDC}"/>
                    </a:ext>
                  </a:extLst>
                </p:cNvPr>
                <p:cNvSpPr/>
                <p:nvPr/>
              </p:nvSpPr>
              <p:spPr>
                <a:xfrm>
                  <a:off x="1348641" y="2154224"/>
                  <a:ext cx="1559884" cy="572647"/>
                </a:xfrm>
                <a:prstGeom prst="chevron">
                  <a:avLst>
                    <a:gd name="adj" fmla="val 25380"/>
                  </a:avLst>
                </a:prstGeom>
                <a:solidFill>
                  <a:srgbClr val="ED9620"/>
                </a:solidFill>
                <a:ln>
                  <a:solidFill>
                    <a:schemeClr val="bg2"/>
                  </a:solidFill>
                </a:ln>
                <a:effectLst>
                  <a:outerShdw blurRad="50800" dist="381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83D6A8-6637-47D9-8D95-50AACCD8C09D}"/>
                    </a:ext>
                  </a:extLst>
                </p:cNvPr>
                <p:cNvSpPr txBox="1"/>
                <p:nvPr/>
              </p:nvSpPr>
              <p:spPr>
                <a:xfrm>
                  <a:off x="1513130" y="2318230"/>
                  <a:ext cx="1230906" cy="2446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Feedback  </a:t>
                  </a:r>
                </a:p>
              </p:txBody>
            </p:sp>
          </p:grp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94112BF1-3CA2-4822-9065-3405133A0CAC}"/>
                  </a:ext>
                </a:extLst>
              </p:cNvPr>
              <p:cNvSpPr/>
              <p:nvPr/>
            </p:nvSpPr>
            <p:spPr>
              <a:xfrm>
                <a:off x="2009395" y="1925229"/>
                <a:ext cx="125950" cy="125950"/>
              </a:xfrm>
              <a:prstGeom prst="flowChartConnector">
                <a:avLst/>
              </a:prstGeom>
              <a:solidFill>
                <a:srgbClr val="ED9620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D43A9A5-9D4B-4E5D-9E4C-9B07EA40A64C}"/>
                </a:ext>
              </a:extLst>
            </p:cNvPr>
            <p:cNvGrpSpPr/>
            <p:nvPr/>
          </p:nvGrpSpPr>
          <p:grpSpPr>
            <a:xfrm>
              <a:off x="2894113" y="1357501"/>
              <a:ext cx="1426265" cy="635622"/>
              <a:chOff x="1359238" y="1415557"/>
              <a:chExt cx="1426265" cy="63562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EA4F0C9-7850-4AA0-BF17-D1B0445B11FA}"/>
                  </a:ext>
                </a:extLst>
              </p:cNvPr>
              <p:cNvGrpSpPr/>
              <p:nvPr/>
            </p:nvGrpSpPr>
            <p:grpSpPr>
              <a:xfrm>
                <a:off x="1359238" y="1415557"/>
                <a:ext cx="1426265" cy="572647"/>
                <a:chOff x="1348641" y="2154224"/>
                <a:chExt cx="1559884" cy="572647"/>
              </a:xfrm>
            </p:grpSpPr>
            <p:sp>
              <p:nvSpPr>
                <p:cNvPr id="55" name="Arrow: Chevron 54">
                  <a:extLst>
                    <a:ext uri="{FF2B5EF4-FFF2-40B4-BE49-F238E27FC236}">
                      <a16:creationId xmlns:a16="http://schemas.microsoft.com/office/drawing/2014/main" id="{EFEEB936-88EE-4ED1-8F30-772092916F77}"/>
                    </a:ext>
                  </a:extLst>
                </p:cNvPr>
                <p:cNvSpPr/>
                <p:nvPr/>
              </p:nvSpPr>
              <p:spPr>
                <a:xfrm>
                  <a:off x="1348641" y="2154224"/>
                  <a:ext cx="1559884" cy="572647"/>
                </a:xfrm>
                <a:prstGeom prst="chevron">
                  <a:avLst>
                    <a:gd name="adj" fmla="val 25380"/>
                  </a:avLst>
                </a:prstGeom>
                <a:solidFill>
                  <a:srgbClr val="50B4C1"/>
                </a:solidFill>
                <a:ln>
                  <a:solidFill>
                    <a:schemeClr val="bg2"/>
                  </a:solidFill>
                </a:ln>
                <a:effectLst>
                  <a:outerShdw blurRad="50800" dist="381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69111BE-2365-4D0F-82BD-7B7126771090}"/>
                    </a:ext>
                  </a:extLst>
                </p:cNvPr>
                <p:cNvSpPr txBox="1"/>
                <p:nvPr/>
              </p:nvSpPr>
              <p:spPr>
                <a:xfrm>
                  <a:off x="1513130" y="2318230"/>
                  <a:ext cx="1230906" cy="2446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Advise</a:t>
                  </a:r>
                </a:p>
              </p:txBody>
            </p:sp>
          </p:grp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341DC746-4928-480C-BBD4-10945F5EEE74}"/>
                  </a:ext>
                </a:extLst>
              </p:cNvPr>
              <p:cNvSpPr/>
              <p:nvPr/>
            </p:nvSpPr>
            <p:spPr>
              <a:xfrm>
                <a:off x="2009395" y="1925229"/>
                <a:ext cx="125950" cy="125950"/>
              </a:xfrm>
              <a:prstGeom prst="flowChartConnector">
                <a:avLst/>
              </a:prstGeom>
              <a:solidFill>
                <a:srgbClr val="50B4C1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1142244-904A-4509-80AF-C13D0414A069}"/>
                </a:ext>
              </a:extLst>
            </p:cNvPr>
            <p:cNvGrpSpPr/>
            <p:nvPr/>
          </p:nvGrpSpPr>
          <p:grpSpPr>
            <a:xfrm>
              <a:off x="4359316" y="1357501"/>
              <a:ext cx="1426265" cy="635622"/>
              <a:chOff x="1359238" y="1415557"/>
              <a:chExt cx="1426265" cy="635622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9358935-2EC1-41AC-8D88-54B90ED68354}"/>
                  </a:ext>
                </a:extLst>
              </p:cNvPr>
              <p:cNvGrpSpPr/>
              <p:nvPr/>
            </p:nvGrpSpPr>
            <p:grpSpPr>
              <a:xfrm>
                <a:off x="1359238" y="1415557"/>
                <a:ext cx="1426265" cy="572647"/>
                <a:chOff x="1348641" y="2154224"/>
                <a:chExt cx="1559884" cy="572647"/>
              </a:xfrm>
            </p:grpSpPr>
            <p:sp>
              <p:nvSpPr>
                <p:cNvPr id="60" name="Arrow: Chevron 59">
                  <a:extLst>
                    <a:ext uri="{FF2B5EF4-FFF2-40B4-BE49-F238E27FC236}">
                      <a16:creationId xmlns:a16="http://schemas.microsoft.com/office/drawing/2014/main" id="{EDE67DEA-C027-4786-A6F6-956D979F3E55}"/>
                    </a:ext>
                  </a:extLst>
                </p:cNvPr>
                <p:cNvSpPr/>
                <p:nvPr/>
              </p:nvSpPr>
              <p:spPr>
                <a:xfrm>
                  <a:off x="1348641" y="2154224"/>
                  <a:ext cx="1559884" cy="572647"/>
                </a:xfrm>
                <a:prstGeom prst="chevron">
                  <a:avLst>
                    <a:gd name="adj" fmla="val 25380"/>
                  </a:avLst>
                </a:prstGeom>
                <a:solidFill>
                  <a:srgbClr val="7C75AF"/>
                </a:solidFill>
                <a:ln>
                  <a:solidFill>
                    <a:schemeClr val="bg2"/>
                  </a:solidFill>
                </a:ln>
                <a:effectLst>
                  <a:outerShdw blurRad="50800" dist="381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EEC8A8E-7542-463C-B917-BD4A0C5CDC77}"/>
                    </a:ext>
                  </a:extLst>
                </p:cNvPr>
                <p:cNvSpPr txBox="1"/>
                <p:nvPr/>
              </p:nvSpPr>
              <p:spPr>
                <a:xfrm>
                  <a:off x="1513130" y="2318230"/>
                  <a:ext cx="1230906" cy="2446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Teach/ Instruct</a:t>
                  </a:r>
                </a:p>
              </p:txBody>
            </p:sp>
          </p:grp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56EA3C5F-70F6-4D36-B759-15378B9DAA98}"/>
                  </a:ext>
                </a:extLst>
              </p:cNvPr>
              <p:cNvSpPr/>
              <p:nvPr/>
            </p:nvSpPr>
            <p:spPr>
              <a:xfrm>
                <a:off x="2009395" y="1925229"/>
                <a:ext cx="125950" cy="125950"/>
              </a:xfrm>
              <a:prstGeom prst="flowChartConnector">
                <a:avLst/>
              </a:prstGeom>
              <a:solidFill>
                <a:srgbClr val="7C75AF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C068310-3116-4D2A-B3DA-BB7CD4CEB5A2}"/>
                </a:ext>
              </a:extLst>
            </p:cNvPr>
            <p:cNvGrpSpPr/>
            <p:nvPr/>
          </p:nvGrpSpPr>
          <p:grpSpPr>
            <a:xfrm>
              <a:off x="5824519" y="1357501"/>
              <a:ext cx="1426265" cy="635622"/>
              <a:chOff x="1359238" y="1415557"/>
              <a:chExt cx="1426265" cy="63562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81BEA20-86E3-49FC-A56E-A32448DC833C}"/>
                  </a:ext>
                </a:extLst>
              </p:cNvPr>
              <p:cNvGrpSpPr/>
              <p:nvPr/>
            </p:nvGrpSpPr>
            <p:grpSpPr>
              <a:xfrm>
                <a:off x="1359238" y="1415557"/>
                <a:ext cx="1426265" cy="572647"/>
                <a:chOff x="1348641" y="2154224"/>
                <a:chExt cx="1559884" cy="572647"/>
              </a:xfrm>
            </p:grpSpPr>
            <p:sp>
              <p:nvSpPr>
                <p:cNvPr id="65" name="Arrow: Chevron 64">
                  <a:extLst>
                    <a:ext uri="{FF2B5EF4-FFF2-40B4-BE49-F238E27FC236}">
                      <a16:creationId xmlns:a16="http://schemas.microsoft.com/office/drawing/2014/main" id="{5CD1B8B2-CE73-47E7-B7AC-135ADFA68578}"/>
                    </a:ext>
                  </a:extLst>
                </p:cNvPr>
                <p:cNvSpPr/>
                <p:nvPr/>
              </p:nvSpPr>
              <p:spPr>
                <a:xfrm>
                  <a:off x="1348641" y="2154224"/>
                  <a:ext cx="1559884" cy="572647"/>
                </a:xfrm>
                <a:prstGeom prst="chevron">
                  <a:avLst>
                    <a:gd name="adj" fmla="val 25380"/>
                  </a:avLst>
                </a:prstGeom>
                <a:solidFill>
                  <a:srgbClr val="D62424"/>
                </a:solidFill>
                <a:ln>
                  <a:solidFill>
                    <a:schemeClr val="bg2"/>
                  </a:solidFill>
                </a:ln>
                <a:effectLst>
                  <a:outerShdw blurRad="50800" dist="381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740E771-CE64-4DB6-A716-44B054C79A97}"/>
                    </a:ext>
                  </a:extLst>
                </p:cNvPr>
                <p:cNvSpPr txBox="1"/>
                <p:nvPr/>
              </p:nvSpPr>
              <p:spPr>
                <a:xfrm>
                  <a:off x="1549273" y="2230597"/>
                  <a:ext cx="1230906" cy="40292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Positive  Inquiry (aka Appreciative) </a:t>
                  </a:r>
                </a:p>
              </p:txBody>
            </p:sp>
          </p:grp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E96A77B2-CA2C-4EF1-8EF9-29A4B2603320}"/>
                  </a:ext>
                </a:extLst>
              </p:cNvPr>
              <p:cNvSpPr/>
              <p:nvPr/>
            </p:nvSpPr>
            <p:spPr>
              <a:xfrm>
                <a:off x="2009395" y="1925229"/>
                <a:ext cx="125950" cy="125950"/>
              </a:xfrm>
              <a:prstGeom prst="flowChartConnector">
                <a:avLst/>
              </a:prstGeom>
              <a:solidFill>
                <a:srgbClr val="D62424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F0EEDCD-EA94-4676-BF90-10AEF6F554D3}"/>
                </a:ext>
              </a:extLst>
            </p:cNvPr>
            <p:cNvGrpSpPr/>
            <p:nvPr/>
          </p:nvGrpSpPr>
          <p:grpSpPr>
            <a:xfrm>
              <a:off x="7289723" y="1357501"/>
              <a:ext cx="1426265" cy="635622"/>
              <a:chOff x="1359238" y="1415557"/>
              <a:chExt cx="1426265" cy="635622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D954CF1-A595-4F67-A551-BEFBF973C04F}"/>
                  </a:ext>
                </a:extLst>
              </p:cNvPr>
              <p:cNvGrpSpPr/>
              <p:nvPr/>
            </p:nvGrpSpPr>
            <p:grpSpPr>
              <a:xfrm>
                <a:off x="1359238" y="1415557"/>
                <a:ext cx="1426265" cy="572647"/>
                <a:chOff x="1348641" y="2154224"/>
                <a:chExt cx="1559884" cy="572647"/>
              </a:xfrm>
            </p:grpSpPr>
            <p:sp>
              <p:nvSpPr>
                <p:cNvPr id="70" name="Arrow: Chevron 69">
                  <a:extLst>
                    <a:ext uri="{FF2B5EF4-FFF2-40B4-BE49-F238E27FC236}">
                      <a16:creationId xmlns:a16="http://schemas.microsoft.com/office/drawing/2014/main" id="{092EB1FA-21B2-4A64-B847-86B1D47837FC}"/>
                    </a:ext>
                  </a:extLst>
                </p:cNvPr>
                <p:cNvSpPr/>
                <p:nvPr/>
              </p:nvSpPr>
              <p:spPr>
                <a:xfrm>
                  <a:off x="1348641" y="2154224"/>
                  <a:ext cx="1559884" cy="572647"/>
                </a:xfrm>
                <a:prstGeom prst="chevron">
                  <a:avLst>
                    <a:gd name="adj" fmla="val 25380"/>
                  </a:avLst>
                </a:prstGeom>
                <a:solidFill>
                  <a:srgbClr val="E8C53C"/>
                </a:solidFill>
                <a:ln>
                  <a:solidFill>
                    <a:schemeClr val="bg2"/>
                  </a:solidFill>
                </a:ln>
                <a:effectLst>
                  <a:outerShdw blurRad="50800" dist="381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18B6F8E-CEE6-473C-A2EA-B3AB8F1742E4}"/>
                    </a:ext>
                  </a:extLst>
                </p:cNvPr>
                <p:cNvSpPr txBox="1"/>
                <p:nvPr/>
              </p:nvSpPr>
              <p:spPr>
                <a:xfrm>
                  <a:off x="1513130" y="2318231"/>
                  <a:ext cx="1230906" cy="2446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Coaching</a:t>
                  </a:r>
                </a:p>
              </p:txBody>
            </p:sp>
          </p:grpSp>
          <p:sp>
            <p:nvSpPr>
              <p:cNvPr id="69" name="Flowchart: Connector 68">
                <a:extLst>
                  <a:ext uri="{FF2B5EF4-FFF2-40B4-BE49-F238E27FC236}">
                    <a16:creationId xmlns:a16="http://schemas.microsoft.com/office/drawing/2014/main" id="{503CAB62-3836-4D69-82DB-EED198B8AB10}"/>
                  </a:ext>
                </a:extLst>
              </p:cNvPr>
              <p:cNvSpPr/>
              <p:nvPr/>
            </p:nvSpPr>
            <p:spPr>
              <a:xfrm>
                <a:off x="2009395" y="1925229"/>
                <a:ext cx="125950" cy="125950"/>
              </a:xfrm>
              <a:prstGeom prst="flowChartConnector">
                <a:avLst/>
              </a:prstGeom>
              <a:solidFill>
                <a:srgbClr val="E8C53C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 dirty="0"/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CEE2F72-EC8E-4A33-96C7-9C3D810BD5B6}"/>
              </a:ext>
            </a:extLst>
          </p:cNvPr>
          <p:cNvGrpSpPr/>
          <p:nvPr/>
        </p:nvGrpSpPr>
        <p:grpSpPr>
          <a:xfrm>
            <a:off x="541020" y="1093863"/>
            <a:ext cx="900039" cy="5074048"/>
            <a:chOff x="468320" y="1568278"/>
            <a:chExt cx="872687" cy="4247944"/>
          </a:xfrm>
          <a:solidFill>
            <a:srgbClr val="000099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9D23833-A7DE-44D0-B4E0-24B780F4602E}"/>
                </a:ext>
              </a:extLst>
            </p:cNvPr>
            <p:cNvGrpSpPr/>
            <p:nvPr/>
          </p:nvGrpSpPr>
          <p:grpSpPr>
            <a:xfrm>
              <a:off x="478525" y="1568278"/>
              <a:ext cx="862482" cy="572407"/>
              <a:chOff x="478525" y="1568278"/>
              <a:chExt cx="862482" cy="572407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3A6ECD8-AA3A-44E9-A3BE-1C4F9C97C69A}"/>
                  </a:ext>
                </a:extLst>
              </p:cNvPr>
              <p:cNvSpPr/>
              <p:nvPr/>
            </p:nvSpPr>
            <p:spPr>
              <a:xfrm>
                <a:off x="478525" y="1568278"/>
                <a:ext cx="862482" cy="572407"/>
              </a:xfrm>
              <a:prstGeom prst="rect">
                <a:avLst/>
              </a:prstGeom>
              <a:grpFill/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E46D6E3-43F2-4129-B620-0FC413C3F1E4}"/>
                  </a:ext>
                </a:extLst>
              </p:cNvPr>
              <p:cNvSpPr txBox="1"/>
              <p:nvPr/>
            </p:nvSpPr>
            <p:spPr>
              <a:xfrm>
                <a:off x="546551" y="1744973"/>
                <a:ext cx="726429" cy="21901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Method</a:t>
                </a: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91D2F48A-C9D4-4E91-BD53-B8F6358F444D}"/>
                </a:ext>
              </a:extLst>
            </p:cNvPr>
            <p:cNvGrpSpPr/>
            <p:nvPr/>
          </p:nvGrpSpPr>
          <p:grpSpPr>
            <a:xfrm>
              <a:off x="468320" y="2235194"/>
              <a:ext cx="862482" cy="2118634"/>
              <a:chOff x="468320" y="2235194"/>
              <a:chExt cx="862482" cy="2118634"/>
            </a:xfrm>
            <a:grpFill/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55E7374-C13B-49B0-81A9-21D104648556}"/>
                  </a:ext>
                </a:extLst>
              </p:cNvPr>
              <p:cNvSpPr/>
              <p:nvPr/>
            </p:nvSpPr>
            <p:spPr>
              <a:xfrm>
                <a:off x="468320" y="2235194"/>
                <a:ext cx="862482" cy="2118634"/>
              </a:xfrm>
              <a:prstGeom prst="rect">
                <a:avLst/>
              </a:prstGeom>
              <a:grpFill/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59A93AA-1888-46EB-A61C-CBA95AA2D9DD}"/>
                  </a:ext>
                </a:extLst>
              </p:cNvPr>
              <p:cNvSpPr txBox="1"/>
              <p:nvPr/>
            </p:nvSpPr>
            <p:spPr>
              <a:xfrm>
                <a:off x="486363" y="2957386"/>
                <a:ext cx="786617" cy="21901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</a:t>
                </a:r>
                <a:r>
                  <a:rPr lang="en-US" sz="10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6F4BC67D-D2F3-4866-A899-41997500CEF6}"/>
                </a:ext>
              </a:extLst>
            </p:cNvPr>
            <p:cNvGrpSpPr/>
            <p:nvPr/>
          </p:nvGrpSpPr>
          <p:grpSpPr>
            <a:xfrm>
              <a:off x="470970" y="4448799"/>
              <a:ext cx="862482" cy="1367423"/>
              <a:chOff x="470970" y="4474695"/>
              <a:chExt cx="862482" cy="146746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C3A54CF-809A-4AAF-85BC-D9291166DE7C}"/>
                  </a:ext>
                </a:extLst>
              </p:cNvPr>
              <p:cNvSpPr/>
              <p:nvPr/>
            </p:nvSpPr>
            <p:spPr>
              <a:xfrm>
                <a:off x="470970" y="4474695"/>
                <a:ext cx="862482" cy="1467464"/>
              </a:xfrm>
              <a:prstGeom prst="rect">
                <a:avLst/>
              </a:prstGeom>
              <a:grpFill/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2373636-8ED1-42D6-AFA1-C91E90D00B44}"/>
                  </a:ext>
                </a:extLst>
              </p:cNvPr>
              <p:cNvSpPr txBox="1"/>
              <p:nvPr/>
            </p:nvSpPr>
            <p:spPr>
              <a:xfrm>
                <a:off x="498345" y="4982138"/>
                <a:ext cx="802428" cy="387126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/ How</a:t>
                </a:r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8EBE082-E10B-4775-A343-4B878DAF576E}"/>
              </a:ext>
            </a:extLst>
          </p:cNvPr>
          <p:cNvGrpSpPr/>
          <p:nvPr/>
        </p:nvGrpSpPr>
        <p:grpSpPr>
          <a:xfrm>
            <a:off x="1646483" y="4517036"/>
            <a:ext cx="9773699" cy="1813206"/>
            <a:chOff x="1459472" y="2310297"/>
            <a:chExt cx="7510700" cy="138082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183C639-3E5B-4CC4-A15F-E5DA38C4A68B}"/>
                </a:ext>
              </a:extLst>
            </p:cNvPr>
            <p:cNvGrpSpPr/>
            <p:nvPr/>
          </p:nvGrpSpPr>
          <p:grpSpPr>
            <a:xfrm>
              <a:off x="1459472" y="2322323"/>
              <a:ext cx="1436151" cy="476246"/>
              <a:chOff x="2201413" y="2404873"/>
              <a:chExt cx="1509411" cy="476246"/>
            </a:xfrm>
          </p:grpSpPr>
          <p:sp>
            <p:nvSpPr>
              <p:cNvPr id="107" name="Parallelogram 106">
                <a:extLst>
                  <a:ext uri="{FF2B5EF4-FFF2-40B4-BE49-F238E27FC236}">
                    <a16:creationId xmlns:a16="http://schemas.microsoft.com/office/drawing/2014/main" id="{E72933BA-4217-40E0-AD6F-83D01AAB3809}"/>
                  </a:ext>
                </a:extLst>
              </p:cNvPr>
              <p:cNvSpPr/>
              <p:nvPr/>
            </p:nvSpPr>
            <p:spPr>
              <a:xfrm>
                <a:off x="2243523" y="2404873"/>
                <a:ext cx="1383072" cy="437654"/>
              </a:xfrm>
              <a:prstGeom prst="parallelogram">
                <a:avLst>
                  <a:gd name="adj" fmla="val 0"/>
                </a:avLst>
              </a:prstGeom>
              <a:solidFill>
                <a:srgbClr val="ED9620">
                  <a:alpha val="1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sz="1050" kern="0" dirty="0">
                  <a:solidFill>
                    <a:schemeClr val="bg2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98385BD-4426-4AB4-849A-F1DFBDFF5853}"/>
                  </a:ext>
                </a:extLst>
              </p:cNvPr>
              <p:cNvSpPr/>
              <p:nvPr/>
            </p:nvSpPr>
            <p:spPr>
              <a:xfrm>
                <a:off x="2201413" y="2441650"/>
                <a:ext cx="1509411" cy="439469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a presentation to share reactions to the content, style or effectiveness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86A6EF4-F737-424D-8491-8C369503D54B}"/>
                </a:ext>
              </a:extLst>
            </p:cNvPr>
            <p:cNvGrpSpPr/>
            <p:nvPr/>
          </p:nvGrpSpPr>
          <p:grpSpPr>
            <a:xfrm>
              <a:off x="1491535" y="2828781"/>
              <a:ext cx="1372909" cy="830505"/>
              <a:chOff x="2235100" y="2603532"/>
              <a:chExt cx="1442934" cy="830505"/>
            </a:xfrm>
          </p:grpSpPr>
          <p:sp>
            <p:nvSpPr>
              <p:cNvPr id="173" name="Parallelogram 172">
                <a:extLst>
                  <a:ext uri="{FF2B5EF4-FFF2-40B4-BE49-F238E27FC236}">
                    <a16:creationId xmlns:a16="http://schemas.microsoft.com/office/drawing/2014/main" id="{DCF6DCBF-6CB9-4549-9419-3ED50646812A}"/>
                  </a:ext>
                </a:extLst>
              </p:cNvPr>
              <p:cNvSpPr/>
              <p:nvPr/>
            </p:nvSpPr>
            <p:spPr>
              <a:xfrm>
                <a:off x="2235100" y="2625415"/>
                <a:ext cx="1358162" cy="808622"/>
              </a:xfrm>
              <a:prstGeom prst="parallelogram">
                <a:avLst>
                  <a:gd name="adj" fmla="val 0"/>
                </a:avLst>
              </a:prstGeom>
              <a:solidFill>
                <a:srgbClr val="ED9620">
                  <a:alpha val="1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sz="1050" kern="0" dirty="0">
                  <a:solidFill>
                    <a:schemeClr val="bg2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CB760AE5-C1B5-489E-9AAE-F27CAD815723}"/>
                  </a:ext>
                </a:extLst>
              </p:cNvPr>
              <p:cNvSpPr/>
              <p:nvPr/>
            </p:nvSpPr>
            <p:spPr>
              <a:xfrm>
                <a:off x="2235100" y="2603532"/>
                <a:ext cx="1442934" cy="808623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request/ share information on user experiences.   Ex. Focus group feedback or feedback regarding on-boarding experience.</a:t>
                </a: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888A143-2F8A-402E-981E-89973681C18D}"/>
                </a:ext>
              </a:extLst>
            </p:cNvPr>
            <p:cNvGrpSpPr/>
            <p:nvPr/>
          </p:nvGrpSpPr>
          <p:grpSpPr>
            <a:xfrm>
              <a:off x="2938761" y="2310297"/>
              <a:ext cx="1479084" cy="591733"/>
              <a:chOff x="2220294" y="2392847"/>
              <a:chExt cx="1554540" cy="591733"/>
            </a:xfrm>
          </p:grpSpPr>
          <p:sp>
            <p:nvSpPr>
              <p:cNvPr id="205" name="Parallelogram 204">
                <a:extLst>
                  <a:ext uri="{FF2B5EF4-FFF2-40B4-BE49-F238E27FC236}">
                    <a16:creationId xmlns:a16="http://schemas.microsoft.com/office/drawing/2014/main" id="{4AA75B6F-8867-487C-AE4A-61C03E770E25}"/>
                  </a:ext>
                </a:extLst>
              </p:cNvPr>
              <p:cNvSpPr/>
              <p:nvPr/>
            </p:nvSpPr>
            <p:spPr>
              <a:xfrm>
                <a:off x="2220294" y="2422060"/>
                <a:ext cx="1467509" cy="562520"/>
              </a:xfrm>
              <a:prstGeom prst="parallelogram">
                <a:avLst>
                  <a:gd name="adj" fmla="val 0"/>
                </a:avLst>
              </a:prstGeom>
              <a:solidFill>
                <a:srgbClr val="50B4C1">
                  <a:alpha val="1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sz="1050" kern="0" dirty="0">
                  <a:solidFill>
                    <a:schemeClr val="bg2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911E676-7E65-4CCF-A9CD-6F2B73BC5D29}"/>
                  </a:ext>
                </a:extLst>
              </p:cNvPr>
              <p:cNvSpPr/>
              <p:nvPr/>
            </p:nvSpPr>
            <p:spPr>
              <a:xfrm>
                <a:off x="2265417" y="2392847"/>
                <a:ext cx="1509417" cy="562520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“We need to consider work performed and equity when making compensation decisions”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1C9C9741-EDC5-44BF-AAEC-F2E83DD66AE8}"/>
                </a:ext>
              </a:extLst>
            </p:cNvPr>
            <p:cNvGrpSpPr/>
            <p:nvPr/>
          </p:nvGrpSpPr>
          <p:grpSpPr>
            <a:xfrm>
              <a:off x="2947301" y="2993659"/>
              <a:ext cx="1401484" cy="685571"/>
              <a:chOff x="2229268" y="2768410"/>
              <a:chExt cx="1472979" cy="685571"/>
            </a:xfrm>
          </p:grpSpPr>
          <p:sp>
            <p:nvSpPr>
              <p:cNvPr id="203" name="Parallelogram 202">
                <a:extLst>
                  <a:ext uri="{FF2B5EF4-FFF2-40B4-BE49-F238E27FC236}">
                    <a16:creationId xmlns:a16="http://schemas.microsoft.com/office/drawing/2014/main" id="{A628BD91-FA46-4355-B313-6BA2E4B3F02C}"/>
                  </a:ext>
                </a:extLst>
              </p:cNvPr>
              <p:cNvSpPr/>
              <p:nvPr/>
            </p:nvSpPr>
            <p:spPr>
              <a:xfrm>
                <a:off x="2229268" y="2768410"/>
                <a:ext cx="1438887" cy="685571"/>
              </a:xfrm>
              <a:prstGeom prst="parallelogram">
                <a:avLst>
                  <a:gd name="adj" fmla="val 0"/>
                </a:avLst>
              </a:prstGeom>
              <a:solidFill>
                <a:srgbClr val="50B4C1">
                  <a:alpha val="1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sz="1050" kern="0" dirty="0">
                  <a:solidFill>
                    <a:schemeClr val="bg2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9F750BB6-8E05-41CD-A1C5-4ECE69F1D308}"/>
                  </a:ext>
                </a:extLst>
              </p:cNvPr>
              <p:cNvSpPr/>
              <p:nvPr/>
            </p:nvSpPr>
            <p:spPr>
              <a:xfrm>
                <a:off x="2273352" y="2768410"/>
                <a:ext cx="1428895" cy="685571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you are designing the webpage, be sure to include a user feedback link and similar interactive aspects</a:t>
                </a: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A3B8FA41-9EB5-40FD-8807-58C78D14D086}"/>
                </a:ext>
              </a:extLst>
            </p:cNvPr>
            <p:cNvGrpSpPr/>
            <p:nvPr/>
          </p:nvGrpSpPr>
          <p:grpSpPr>
            <a:xfrm>
              <a:off x="4406736" y="2322323"/>
              <a:ext cx="1430081" cy="828076"/>
              <a:chOff x="2227243" y="2404873"/>
              <a:chExt cx="1503024" cy="828076"/>
            </a:xfrm>
          </p:grpSpPr>
          <p:sp>
            <p:nvSpPr>
              <p:cNvPr id="221" name="Parallelogram 220">
                <a:extLst>
                  <a:ext uri="{FF2B5EF4-FFF2-40B4-BE49-F238E27FC236}">
                    <a16:creationId xmlns:a16="http://schemas.microsoft.com/office/drawing/2014/main" id="{3F71CD6B-97EF-4CC2-A89E-7ECDAE6907DA}"/>
                  </a:ext>
                </a:extLst>
              </p:cNvPr>
              <p:cNvSpPr/>
              <p:nvPr/>
            </p:nvSpPr>
            <p:spPr>
              <a:xfrm>
                <a:off x="2260917" y="2425883"/>
                <a:ext cx="1375343" cy="807066"/>
              </a:xfrm>
              <a:prstGeom prst="parallelogram">
                <a:avLst>
                  <a:gd name="adj" fmla="val 0"/>
                </a:avLst>
              </a:prstGeom>
              <a:solidFill>
                <a:srgbClr val="7C75AF">
                  <a:alpha val="1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sz="1050" kern="0" dirty="0">
                  <a:solidFill>
                    <a:schemeClr val="bg2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076EE219-10B7-48B9-B857-D2367038A2F1}"/>
                  </a:ext>
                </a:extLst>
              </p:cNvPr>
              <p:cNvSpPr/>
              <p:nvPr/>
            </p:nvSpPr>
            <p:spPr>
              <a:xfrm>
                <a:off x="2227243" y="2404873"/>
                <a:ext cx="1503024" cy="808623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“Let me give you some background on our culture, how to explain servant leadership to your team, and where you can find resources.”</a:t>
                </a: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A3D8269-C6F9-4A48-80C5-3B41A4FD49E4}"/>
                </a:ext>
              </a:extLst>
            </p:cNvPr>
            <p:cNvGrpSpPr/>
            <p:nvPr/>
          </p:nvGrpSpPr>
          <p:grpSpPr>
            <a:xfrm>
              <a:off x="4390273" y="3251653"/>
              <a:ext cx="1430082" cy="439469"/>
              <a:chOff x="2209934" y="2718605"/>
              <a:chExt cx="1503024" cy="439469"/>
            </a:xfrm>
          </p:grpSpPr>
          <p:sp>
            <p:nvSpPr>
              <p:cNvPr id="217" name="Parallelogram 216">
                <a:extLst>
                  <a:ext uri="{FF2B5EF4-FFF2-40B4-BE49-F238E27FC236}">
                    <a16:creationId xmlns:a16="http://schemas.microsoft.com/office/drawing/2014/main" id="{DD392047-DF01-43CE-9743-E2D441370982}"/>
                  </a:ext>
                </a:extLst>
              </p:cNvPr>
              <p:cNvSpPr/>
              <p:nvPr/>
            </p:nvSpPr>
            <p:spPr>
              <a:xfrm>
                <a:off x="2235815" y="2718605"/>
                <a:ext cx="1383072" cy="439468"/>
              </a:xfrm>
              <a:prstGeom prst="parallelogram">
                <a:avLst>
                  <a:gd name="adj" fmla="val 0"/>
                </a:avLst>
              </a:prstGeom>
              <a:solidFill>
                <a:srgbClr val="7C75AF">
                  <a:alpha val="1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sz="1050" kern="0" dirty="0">
                  <a:solidFill>
                    <a:schemeClr val="bg2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DAFDD959-9742-4A51-963A-F587286F2A42}"/>
                  </a:ext>
                </a:extLst>
              </p:cNvPr>
              <p:cNvSpPr/>
              <p:nvPr/>
            </p:nvSpPr>
            <p:spPr>
              <a:xfrm>
                <a:off x="2209934" y="2718605"/>
                <a:ext cx="1503024" cy="439469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“When you’re planning a project, here are the five main components . . .. “</a:t>
                </a: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7AC8E09A-B682-4B0B-B33A-7B7DE22BC58A}"/>
                </a:ext>
              </a:extLst>
            </p:cNvPr>
            <p:cNvGrpSpPr/>
            <p:nvPr/>
          </p:nvGrpSpPr>
          <p:grpSpPr>
            <a:xfrm>
              <a:off x="5826069" y="2358769"/>
              <a:ext cx="1467268" cy="1278634"/>
              <a:chOff x="2183099" y="2441319"/>
              <a:chExt cx="1542107" cy="1278634"/>
            </a:xfrm>
          </p:grpSpPr>
          <p:sp>
            <p:nvSpPr>
              <p:cNvPr id="237" name="Parallelogram 236">
                <a:extLst>
                  <a:ext uri="{FF2B5EF4-FFF2-40B4-BE49-F238E27FC236}">
                    <a16:creationId xmlns:a16="http://schemas.microsoft.com/office/drawing/2014/main" id="{4191B842-3176-4BFC-8AA2-ECE93E3B3694}"/>
                  </a:ext>
                </a:extLst>
              </p:cNvPr>
              <p:cNvSpPr/>
              <p:nvPr/>
            </p:nvSpPr>
            <p:spPr>
              <a:xfrm>
                <a:off x="2183099" y="2441319"/>
                <a:ext cx="1509023" cy="1278634"/>
              </a:xfrm>
              <a:prstGeom prst="parallelogram">
                <a:avLst>
                  <a:gd name="adj" fmla="val 0"/>
                </a:avLst>
              </a:prstGeom>
              <a:solidFill>
                <a:srgbClr val="D62424">
                  <a:alpha val="1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sz="1050" kern="0" dirty="0">
                  <a:solidFill>
                    <a:schemeClr val="bg2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7EF4953E-3BE2-4B86-92FF-5D7F9E660AEA}"/>
                  </a:ext>
                </a:extLst>
              </p:cNvPr>
              <p:cNvSpPr/>
              <p:nvPr/>
            </p:nvSpPr>
            <p:spPr>
              <a:xfrm>
                <a:off x="2224625" y="2610371"/>
                <a:ext cx="1500581" cy="1054726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Tell me about your thoughts for your enterprise goal on Continuous Improvement.”   Proceed with steps in a curious question / gather info before recommendations approach.</a:t>
                </a: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A75120B6-1033-43AC-9364-5C14ED8DA9F4}"/>
                </a:ext>
              </a:extLst>
            </p:cNvPr>
            <p:cNvGrpSpPr/>
            <p:nvPr/>
          </p:nvGrpSpPr>
          <p:grpSpPr>
            <a:xfrm>
              <a:off x="7344894" y="2324332"/>
              <a:ext cx="1625278" cy="1366789"/>
              <a:chOff x="2243523" y="2406882"/>
              <a:chExt cx="1708178" cy="1366789"/>
            </a:xfrm>
          </p:grpSpPr>
          <p:sp>
            <p:nvSpPr>
              <p:cNvPr id="253" name="Parallelogram 252">
                <a:extLst>
                  <a:ext uri="{FF2B5EF4-FFF2-40B4-BE49-F238E27FC236}">
                    <a16:creationId xmlns:a16="http://schemas.microsoft.com/office/drawing/2014/main" id="{7F3712FF-4169-4979-83BD-7B6ECF78FB65}"/>
                  </a:ext>
                </a:extLst>
              </p:cNvPr>
              <p:cNvSpPr/>
              <p:nvPr/>
            </p:nvSpPr>
            <p:spPr>
              <a:xfrm>
                <a:off x="2243523" y="2406882"/>
                <a:ext cx="1629763" cy="1313071"/>
              </a:xfrm>
              <a:prstGeom prst="parallelogram">
                <a:avLst>
                  <a:gd name="adj" fmla="val 0"/>
                </a:avLst>
              </a:prstGeom>
              <a:solidFill>
                <a:srgbClr val="E8C53C">
                  <a:alpha val="1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sz="1050" kern="0" dirty="0">
                  <a:solidFill>
                    <a:schemeClr val="bg2">
                      <a:lumMod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E7B3E2AE-B6FB-44BD-B5F6-BD879B4C8C14}"/>
                  </a:ext>
                </a:extLst>
              </p:cNvPr>
              <p:cNvSpPr/>
              <p:nvPr/>
            </p:nvSpPr>
            <p:spPr>
              <a:xfrm>
                <a:off x="2256328" y="2472843"/>
                <a:ext cx="1695373" cy="1300828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Coachee:  “I feel badly about how that went”</a:t>
                </a:r>
              </a:p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Coach:   What do you feel could have gone better?</a:t>
                </a:r>
              </a:p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have other situations gone?</a:t>
                </a:r>
              </a:p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was different tis time?</a:t>
                </a:r>
              </a:p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do you want to follow-up?</a:t>
                </a:r>
              </a:p>
              <a:p>
                <a:r>
                  <a:rPr lang="en-IN" sz="105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will you do next time?</a:t>
                </a:r>
              </a:p>
              <a:p>
                <a:endParaRPr lang="en-IN" sz="10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5BB17F93-989F-44AF-93FD-FD0FC39BB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04346"/>
              </p:ext>
            </p:extLst>
          </p:nvPr>
        </p:nvGraphicFramePr>
        <p:xfrm>
          <a:off x="1562857" y="1876647"/>
          <a:ext cx="9676610" cy="2526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322">
                  <a:extLst>
                    <a:ext uri="{9D8B030D-6E8A-4147-A177-3AD203B41FA5}">
                      <a16:colId xmlns:a16="http://schemas.microsoft.com/office/drawing/2014/main" val="3728870207"/>
                    </a:ext>
                  </a:extLst>
                </a:gridCol>
                <a:gridCol w="1935322">
                  <a:extLst>
                    <a:ext uri="{9D8B030D-6E8A-4147-A177-3AD203B41FA5}">
                      <a16:colId xmlns:a16="http://schemas.microsoft.com/office/drawing/2014/main" val="2301508137"/>
                    </a:ext>
                  </a:extLst>
                </a:gridCol>
                <a:gridCol w="1935322">
                  <a:extLst>
                    <a:ext uri="{9D8B030D-6E8A-4147-A177-3AD203B41FA5}">
                      <a16:colId xmlns:a16="http://schemas.microsoft.com/office/drawing/2014/main" val="2473308252"/>
                    </a:ext>
                  </a:extLst>
                </a:gridCol>
                <a:gridCol w="1935322">
                  <a:extLst>
                    <a:ext uri="{9D8B030D-6E8A-4147-A177-3AD203B41FA5}">
                      <a16:colId xmlns:a16="http://schemas.microsoft.com/office/drawing/2014/main" val="2584408755"/>
                    </a:ext>
                  </a:extLst>
                </a:gridCol>
                <a:gridCol w="1935322">
                  <a:extLst>
                    <a:ext uri="{9D8B030D-6E8A-4147-A177-3AD203B41FA5}">
                      <a16:colId xmlns:a16="http://schemas.microsoft.com/office/drawing/2014/main" val="542826544"/>
                    </a:ext>
                  </a:extLst>
                </a:gridCol>
              </a:tblGrid>
              <a:tr h="1543702"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0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shared from one person to another regarding reactions to that person's performance of a task.   May be positive or corrective.  Best practice model:  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ts val="13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Situation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ts val="13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ts val="13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 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ts val="13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Suggestion</a:t>
                      </a:r>
                      <a:endParaRPr lang="en-US" sz="10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4457" marB="134457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620">
                        <a:alpha val="1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Offer suggestion(s) of better future courses of action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Ex.: “the next time you receive that question, refer to the SOP so that all team members are consistent in the response.”</a:t>
                      </a:r>
                    </a:p>
                  </a:txBody>
                  <a:tcPr marL="137160" marR="137160" marT="134457" marB="134457">
                    <a:lnL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4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Tx/>
                        <a:buNone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Show or explain how to do something so that a person can competently perform the task (or knowledge) themselves.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Tx/>
                        <a:buNone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Ex.  She taught him about the governance of the SBT team.</a:t>
                      </a:r>
                      <a:endParaRPr lang="en-IN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4457" marB="134457">
                    <a:lnL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5AF">
                        <a:alpha val="1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Positive question approach to development, often used for innovation or best practice implementation.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lnSpc>
                          <a:spcPts val="14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Choose topic</a:t>
                      </a:r>
                    </a:p>
                    <a:p>
                      <a:pPr marL="228600" indent="-228600" algn="l">
                        <a:lnSpc>
                          <a:spcPts val="14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What’s going well</a:t>
                      </a:r>
                    </a:p>
                    <a:p>
                      <a:pPr marL="228600" indent="-228600" algn="l">
                        <a:lnSpc>
                          <a:spcPts val="14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What could be achieved? (wish list)</a:t>
                      </a:r>
                    </a:p>
                    <a:p>
                      <a:pPr marL="228600" indent="-228600" algn="l">
                        <a:lnSpc>
                          <a:spcPts val="14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How could we get there</a:t>
                      </a:r>
                    </a:p>
                    <a:p>
                      <a:pPr marL="228600" indent="-228600" algn="l">
                        <a:lnSpc>
                          <a:spcPts val="14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Design and implement</a:t>
                      </a:r>
                    </a:p>
                  </a:txBody>
                  <a:tcPr marL="137160" marR="137160" marT="134457" marB="134457">
                    <a:lnL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2424">
                        <a:alpha val="1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Coaching is unlocking a person's potential to maximize their own performance. It is </a:t>
                      </a:r>
                      <a:r>
                        <a:rPr lang="en-US" sz="1000" b="0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helping them to learn</a:t>
                      </a:r>
                      <a:r>
                        <a:rPr lang="en-US" sz="10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mostly through targeted questions, rather than teaching them.  Often confused with mentoring, in which mentors share their experiences.</a:t>
                      </a:r>
                      <a:endParaRPr lang="en-US" sz="10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4457" marB="134457">
                    <a:lnL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53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59855"/>
                  </a:ext>
                </a:extLst>
              </a:tr>
              <a:tr h="3500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4457" marB="134457">
                    <a:lnL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75AF">
                        <a:alpha val="1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3087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1D74795-BF0F-46F1-B33C-E44081BC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326" y="271943"/>
            <a:ext cx="12284954" cy="618631"/>
          </a:xfrm>
        </p:spPr>
        <p:txBody>
          <a:bodyPr/>
          <a:lstStyle/>
          <a:p>
            <a:r>
              <a:rPr lang="en-US" sz="1800" cap="small" dirty="0">
                <a:solidFill>
                  <a:srgbClr val="000099"/>
                </a:solidFill>
              </a:rPr>
              <a:t>Performance Development Conversation Methods</a:t>
            </a:r>
          </a:p>
        </p:txBody>
      </p:sp>
      <p:pic>
        <p:nvPicPr>
          <p:cNvPr id="7" name="Picture 6" descr="Text, company name&#10;&#10;Description automatically generated">
            <a:extLst>
              <a:ext uri="{FF2B5EF4-FFF2-40B4-BE49-F238E27FC236}">
                <a16:creationId xmlns:a16="http://schemas.microsoft.com/office/drawing/2014/main" id="{203AB63C-B619-0D54-2049-34F76C65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" y="-441644"/>
            <a:ext cx="2941088" cy="19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X4RqhqXa"/>
  <p:tag name="ARTICULATE_SLIDE_COUNT" val="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LG 2021">
      <a:dk1>
        <a:srgbClr val="3E3F3C"/>
      </a:dk1>
      <a:lt1>
        <a:srgbClr val="FFFFFF"/>
      </a:lt1>
      <a:dk2>
        <a:srgbClr val="616365"/>
      </a:dk2>
      <a:lt2>
        <a:srgbClr val="F3F3F5"/>
      </a:lt2>
      <a:accent1>
        <a:srgbClr val="3C9B34"/>
      </a:accent1>
      <a:accent2>
        <a:srgbClr val="69B800"/>
      </a:accent2>
      <a:accent3>
        <a:srgbClr val="1D345E"/>
      </a:accent3>
      <a:accent4>
        <a:srgbClr val="056B8C"/>
      </a:accent4>
      <a:accent5>
        <a:srgbClr val="00A89E"/>
      </a:accent5>
      <a:accent6>
        <a:srgbClr val="BED600"/>
      </a:accent6>
      <a:hlink>
        <a:srgbClr val="E07426"/>
      </a:hlink>
      <a:folHlink>
        <a:srgbClr val="7846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L-PPT-Template-2021-Widescreen" id="{D70D2D43-31BB-9C49-9F80-A0E5B077C1B1}" vid="{4713ACEE-4F02-EB41-954A-6A14EF594AF6}"/>
    </a:ext>
  </a:extLst>
</a:theme>
</file>

<file path=ppt/theme/theme2.xml><?xml version="1.0" encoding="utf-8"?>
<a:theme xmlns:a="http://schemas.openxmlformats.org/drawingml/2006/main" name="2_Gallup">
  <a:themeElements>
    <a:clrScheme name="Gallup2020">
      <a:dk1>
        <a:srgbClr val="2B2B2B"/>
      </a:dk1>
      <a:lt1>
        <a:srgbClr val="FFFFFF"/>
      </a:lt1>
      <a:dk2>
        <a:srgbClr val="666666"/>
      </a:dk2>
      <a:lt2>
        <a:srgbClr val="ECF4DE"/>
      </a:lt2>
      <a:accent1>
        <a:srgbClr val="2B2B2B"/>
      </a:accent1>
      <a:accent2>
        <a:srgbClr val="929292"/>
      </a:accent2>
      <a:accent3>
        <a:srgbClr val="BBBBBB"/>
      </a:accent3>
      <a:accent4>
        <a:srgbClr val="007934"/>
      </a:accent4>
      <a:accent5>
        <a:srgbClr val="61C250"/>
      </a:accent5>
      <a:accent6>
        <a:srgbClr val="ECF3DE"/>
      </a:accent6>
      <a:hlink>
        <a:srgbClr val="61C250"/>
      </a:hlink>
      <a:folHlink>
        <a:srgbClr val="007934"/>
      </a:folHlink>
    </a:clrScheme>
    <a:fontScheme name="Gallup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4D4F53"/>
        </a:dk1>
        <a:lt1>
          <a:srgbClr val="FFFFFF"/>
        </a:lt1>
        <a:dk2>
          <a:srgbClr val="61C250"/>
        </a:dk2>
        <a:lt2>
          <a:srgbClr val="4D4F53"/>
        </a:lt2>
        <a:accent1>
          <a:srgbClr val="C3E76F"/>
        </a:accent1>
        <a:accent2>
          <a:srgbClr val="61C250"/>
        </a:accent2>
        <a:accent3>
          <a:srgbClr val="FFFFFF"/>
        </a:accent3>
        <a:accent4>
          <a:srgbClr val="404246"/>
        </a:accent4>
        <a:accent5>
          <a:srgbClr val="DEF1BB"/>
        </a:accent5>
        <a:accent6>
          <a:srgbClr val="57B048"/>
        </a:accent6>
        <a:hlink>
          <a:srgbClr val="007934"/>
        </a:hlink>
        <a:folHlink>
          <a:srgbClr val="2759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llup">
  <a:themeElements>
    <a:clrScheme name="Gallup_052120">
      <a:dk1>
        <a:srgbClr val="000000"/>
      </a:dk1>
      <a:lt1>
        <a:srgbClr val="FFFFFF"/>
      </a:lt1>
      <a:dk2>
        <a:srgbClr val="545759"/>
      </a:dk2>
      <a:lt2>
        <a:srgbClr val="EEF6E8"/>
      </a:lt2>
      <a:accent1>
        <a:srgbClr val="222222"/>
      </a:accent1>
      <a:accent2>
        <a:srgbClr val="8A8B8C"/>
      </a:accent2>
      <a:accent3>
        <a:srgbClr val="D0D2D3"/>
      </a:accent3>
      <a:accent4>
        <a:srgbClr val="4D9C2D"/>
      </a:accent4>
      <a:accent5>
        <a:srgbClr val="007833"/>
      </a:accent5>
      <a:accent6>
        <a:srgbClr val="61C250"/>
      </a:accent6>
      <a:hlink>
        <a:srgbClr val="007833"/>
      </a:hlink>
      <a:folHlink>
        <a:srgbClr val="222222"/>
      </a:folHlink>
    </a:clrScheme>
    <a:fontScheme name="Gallup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4D4F53"/>
        </a:dk1>
        <a:lt1>
          <a:srgbClr val="FFFFFF"/>
        </a:lt1>
        <a:dk2>
          <a:srgbClr val="61C250"/>
        </a:dk2>
        <a:lt2>
          <a:srgbClr val="4D4F53"/>
        </a:lt2>
        <a:accent1>
          <a:srgbClr val="C3E76F"/>
        </a:accent1>
        <a:accent2>
          <a:srgbClr val="61C250"/>
        </a:accent2>
        <a:accent3>
          <a:srgbClr val="FFFFFF"/>
        </a:accent3>
        <a:accent4>
          <a:srgbClr val="404246"/>
        </a:accent4>
        <a:accent5>
          <a:srgbClr val="DEF1BB"/>
        </a:accent5>
        <a:accent6>
          <a:srgbClr val="57B048"/>
        </a:accent6>
        <a:hlink>
          <a:srgbClr val="007934"/>
        </a:hlink>
        <a:folHlink>
          <a:srgbClr val="2759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ED_BAE_HDAccountabilityDeck_enUS_121720_bk" id="{96D654F7-2667-974B-B53B-5CFFD89B589B}" vid="{B4382E55-7B0B-1B4E-A1A7-8B64606A9DD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71D08EEEC348BD54859F8D46E50F" ma:contentTypeVersion="4" ma:contentTypeDescription="Create a new document." ma:contentTypeScope="" ma:versionID="10c5edb3c8fe04f0aaab4ad66c94f1da">
  <xsd:schema xmlns:xsd="http://www.w3.org/2001/XMLSchema" xmlns:xs="http://www.w3.org/2001/XMLSchema" xmlns:p="http://schemas.microsoft.com/office/2006/metadata/properties" xmlns:ns3="3c8e7105-54ea-4436-9160-712ddb34087a" targetNamespace="http://schemas.microsoft.com/office/2006/metadata/properties" ma:root="true" ma:fieldsID="8f43711913b7756613ae5dd1493445c0" ns3:_="">
    <xsd:import namespace="3c8e7105-54ea-4436-9160-712ddb3408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e7105-54ea-4436-9160-712ddb340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71C3E1-BC7F-41C7-875D-531B85B41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e7105-54ea-4436-9160-712ddb3408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8D1B00-3E42-4016-AEDC-A17AE604501F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c8e7105-54ea-4436-9160-712ddb3408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495D66-E980-483A-A208-F80F5DFB3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392</Words>
  <Application>Microsoft Office PowerPoint</Application>
  <PresentationFormat>Widescreen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Georgia</vt:lpstr>
      <vt:lpstr>Times</vt:lpstr>
      <vt:lpstr>Wingdings</vt:lpstr>
      <vt:lpstr>Office Theme</vt:lpstr>
      <vt:lpstr>2_Gallup</vt:lpstr>
      <vt:lpstr>Gallup</vt:lpstr>
      <vt:lpstr>Performance Development Conversation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Summit</dc:title>
  <dc:creator>Allen, Cheri</dc:creator>
  <cp:lastModifiedBy>Cher Allen</cp:lastModifiedBy>
  <cp:revision>121</cp:revision>
  <dcterms:created xsi:type="dcterms:W3CDTF">2021-10-21T18:51:54Z</dcterms:created>
  <dcterms:modified xsi:type="dcterms:W3CDTF">2022-08-27T19:38:45Z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272768EE-DE1E-43B6-B992-8A9DCB6D5564</vt:lpwstr>
  </property>
  <property fmtid="{D5CDD505-2E9C-101B-9397-08002B2CF9AE}" pid="3" name="ArticulatePath">
    <vt:lpwstr>Leadership Summit Facilitation Guide (Draft 1)</vt:lpwstr>
  </property>
  <property fmtid="{D5CDD505-2E9C-101B-9397-08002B2CF9AE}" pid="4" name="ContentTypeId">
    <vt:lpwstr>0x0101005D6D71D08EEEC348BD54859F8D46E50F</vt:lpwstr>
  </property>
</Properties>
</file>